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57" r:id="rId3"/>
    <p:sldId id="270" r:id="rId4"/>
    <p:sldId id="271" r:id="rId5"/>
    <p:sldId id="272" r:id="rId6"/>
    <p:sldId id="273" r:id="rId7"/>
    <p:sldId id="274" r:id="rId8"/>
    <p:sldId id="275" r:id="rId9"/>
    <p:sldId id="280" r:id="rId10"/>
    <p:sldId id="279" r:id="rId11"/>
    <p:sldId id="281" r:id="rId12"/>
    <p:sldId id="276" r:id="rId13"/>
    <p:sldId id="277" r:id="rId14"/>
    <p:sldId id="278" r:id="rId15"/>
    <p:sldId id="269" r:id="rId16"/>
  </p:sldIdLst>
  <p:sldSz cx="9144000" cy="5143500" type="screen16x9"/>
  <p:notesSz cx="6858000" cy="9144000"/>
  <p:embeddedFontLst>
    <p:embeddedFont>
      <p:font typeface="Exo 2" panose="020B0604020202020204" charset="0"/>
      <p:regular r:id="rId18"/>
      <p:bold r:id="rId19"/>
      <p:italic r:id="rId20"/>
      <p:boldItalic r:id="rId21"/>
    </p:embeddedFont>
    <p:embeddedFont>
      <p:font typeface="Nunito Light" panose="020B0604020202020204" charset="0"/>
      <p:regular r:id="rId22"/>
      <p:italic r:id="rId23"/>
    </p:embeddedFont>
    <p:embeddedFont>
      <p:font typeface="Roboto Condensed" panose="020B0604020202020204" charset="0"/>
      <p:regular r:id="rId24"/>
      <p:bold r:id="rId25"/>
      <p:italic r:id="rId26"/>
      <p:boldItalic r:id="rId27"/>
    </p:embeddedFont>
    <p:embeddedFont>
      <p:font typeface="Roboto Condensed Light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DF9470-4651-9040-980A-500B9B9FED28}" v="42" dt="2022-06-17T07:13:42.385"/>
    <p1510:client id="{BB58625D-5760-6EE9-2317-116A7375FCA6}" v="4" dt="2022-06-17T08:19:40.092"/>
  </p1510:revLst>
</p1510:revInfo>
</file>

<file path=ppt/tableStyles.xml><?xml version="1.0" encoding="utf-8"?>
<a:tblStyleLst xmlns:a="http://schemas.openxmlformats.org/drawingml/2006/main" def="{C83EA589-B59B-4717-81AF-93796C6C4C47}">
  <a:tblStyle styleId="{C83EA589-B59B-4717-81AF-93796C6C4C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entin DENTZER" userId="0879a696-f985-4574-8548-5aba441f4624" providerId="ADAL" clId="{3DDF9470-4651-9040-980A-500B9B9FED28}"/>
    <pc:docChg chg="undo custSel modSld">
      <pc:chgData name="Corentin DENTZER" userId="0879a696-f985-4574-8548-5aba441f4624" providerId="ADAL" clId="{3DDF9470-4651-9040-980A-500B9B9FED28}" dt="2022-06-17T08:13:03.856" v="1503" actId="20577"/>
      <pc:docMkLst>
        <pc:docMk/>
      </pc:docMkLst>
      <pc:sldChg chg="addSp modSp mod">
        <pc:chgData name="Corentin DENTZER" userId="0879a696-f985-4574-8548-5aba441f4624" providerId="ADAL" clId="{3DDF9470-4651-9040-980A-500B9B9FED28}" dt="2022-06-17T05:55:24.105" v="900" actId="1076"/>
        <pc:sldMkLst>
          <pc:docMk/>
          <pc:sldMk cId="0" sldId="256"/>
        </pc:sldMkLst>
        <pc:picChg chg="add mod">
          <ac:chgData name="Corentin DENTZER" userId="0879a696-f985-4574-8548-5aba441f4624" providerId="ADAL" clId="{3DDF9470-4651-9040-980A-500B9B9FED28}" dt="2022-06-17T05:55:24.105" v="900" actId="1076"/>
          <ac:picMkLst>
            <pc:docMk/>
            <pc:sldMk cId="0" sldId="256"/>
            <ac:picMk id="3" creationId="{D6E59846-E6E0-303E-1B4D-629CEE21699A}"/>
          </ac:picMkLst>
        </pc:picChg>
      </pc:sldChg>
      <pc:sldChg chg="modNotesTx">
        <pc:chgData name="Corentin DENTZER" userId="0879a696-f985-4574-8548-5aba441f4624" providerId="ADAL" clId="{3DDF9470-4651-9040-980A-500B9B9FED28}" dt="2022-06-16T15:54:51.484" v="384" actId="20577"/>
        <pc:sldMkLst>
          <pc:docMk/>
          <pc:sldMk cId="0" sldId="257"/>
        </pc:sldMkLst>
      </pc:sldChg>
      <pc:sldChg chg="addSp delSp modSp mod modNotesTx">
        <pc:chgData name="Corentin DENTZER" userId="0879a696-f985-4574-8548-5aba441f4624" providerId="ADAL" clId="{3DDF9470-4651-9040-980A-500B9B9FED28}" dt="2022-06-17T06:26:20.374" v="1347" actId="20577"/>
        <pc:sldMkLst>
          <pc:docMk/>
          <pc:sldMk cId="0" sldId="270"/>
        </pc:sldMkLst>
        <pc:spChg chg="mod">
          <ac:chgData name="Corentin DENTZER" userId="0879a696-f985-4574-8548-5aba441f4624" providerId="ADAL" clId="{3DDF9470-4651-9040-980A-500B9B9FED28}" dt="2022-06-17T06:26:01.109" v="1325" actId="20577"/>
          <ac:spMkLst>
            <pc:docMk/>
            <pc:sldMk cId="0" sldId="270"/>
            <ac:spMk id="326" creationId="{00000000-0000-0000-0000-000000000000}"/>
          </ac:spMkLst>
        </pc:spChg>
        <pc:spChg chg="add del mod">
          <ac:chgData name="Corentin DENTZER" userId="0879a696-f985-4574-8548-5aba441f4624" providerId="ADAL" clId="{3DDF9470-4651-9040-980A-500B9B9FED28}" dt="2022-06-17T06:26:20.374" v="1347" actId="20577"/>
          <ac:spMkLst>
            <pc:docMk/>
            <pc:sldMk cId="0" sldId="270"/>
            <ac:spMk id="328" creationId="{00000000-0000-0000-0000-000000000000}"/>
          </ac:spMkLst>
        </pc:spChg>
        <pc:spChg chg="mod">
          <ac:chgData name="Corentin DENTZER" userId="0879a696-f985-4574-8548-5aba441f4624" providerId="ADAL" clId="{3DDF9470-4651-9040-980A-500B9B9FED28}" dt="2022-06-17T06:25:25.717" v="1291" actId="20577"/>
          <ac:spMkLst>
            <pc:docMk/>
            <pc:sldMk cId="0" sldId="270"/>
            <ac:spMk id="330" creationId="{00000000-0000-0000-0000-000000000000}"/>
          </ac:spMkLst>
        </pc:spChg>
      </pc:sldChg>
      <pc:sldChg chg="modSp mod modNotesTx">
        <pc:chgData name="Corentin DENTZER" userId="0879a696-f985-4574-8548-5aba441f4624" providerId="ADAL" clId="{3DDF9470-4651-9040-980A-500B9B9FED28}" dt="2022-06-17T06:26:46.299" v="1357" actId="20577"/>
        <pc:sldMkLst>
          <pc:docMk/>
          <pc:sldMk cId="286812476" sldId="271"/>
        </pc:sldMkLst>
        <pc:spChg chg="mod">
          <ac:chgData name="Corentin DENTZER" userId="0879a696-f985-4574-8548-5aba441f4624" providerId="ADAL" clId="{3DDF9470-4651-9040-980A-500B9B9FED28}" dt="2022-06-17T06:26:46.299" v="1357" actId="20577"/>
          <ac:spMkLst>
            <pc:docMk/>
            <pc:sldMk cId="286812476" sldId="271"/>
            <ac:spMk id="2" creationId="{1908E19E-507B-DC2A-33CA-7A966B1FA4C5}"/>
          </ac:spMkLst>
        </pc:spChg>
      </pc:sldChg>
      <pc:sldChg chg="modSp mod modNotesTx">
        <pc:chgData name="Corentin DENTZER" userId="0879a696-f985-4574-8548-5aba441f4624" providerId="ADAL" clId="{3DDF9470-4651-9040-980A-500B9B9FED28}" dt="2022-06-17T06:28:48.739" v="1365" actId="20577"/>
        <pc:sldMkLst>
          <pc:docMk/>
          <pc:sldMk cId="41304087" sldId="272"/>
        </pc:sldMkLst>
        <pc:spChg chg="mod">
          <ac:chgData name="Corentin DENTZER" userId="0879a696-f985-4574-8548-5aba441f4624" providerId="ADAL" clId="{3DDF9470-4651-9040-980A-500B9B9FED28}" dt="2022-06-17T06:28:48.739" v="1365" actId="20577"/>
          <ac:spMkLst>
            <pc:docMk/>
            <pc:sldMk cId="41304087" sldId="272"/>
            <ac:spMk id="2" creationId="{3A39A35D-0BB9-5EEF-06EB-CE3F28EF3C57}"/>
          </ac:spMkLst>
        </pc:spChg>
      </pc:sldChg>
      <pc:sldChg chg="addSp delSp modSp mod modNotesTx">
        <pc:chgData name="Corentin DENTZER" userId="0879a696-f985-4574-8548-5aba441f4624" providerId="ADAL" clId="{3DDF9470-4651-9040-980A-500B9B9FED28}" dt="2022-06-17T07:13:46.414" v="1371" actId="1076"/>
        <pc:sldMkLst>
          <pc:docMk/>
          <pc:sldMk cId="2159445986" sldId="273"/>
        </pc:sldMkLst>
        <pc:spChg chg="del">
          <ac:chgData name="Corentin DENTZER" userId="0879a696-f985-4574-8548-5aba441f4624" providerId="ADAL" clId="{3DDF9470-4651-9040-980A-500B9B9FED28}" dt="2022-06-17T07:13:39.680" v="1369" actId="478"/>
          <ac:spMkLst>
            <pc:docMk/>
            <pc:sldMk cId="2159445986" sldId="273"/>
            <ac:spMk id="2" creationId="{4EE7C9C8-821D-A476-53FB-3DD477B16859}"/>
          </ac:spMkLst>
        </pc:spChg>
        <pc:picChg chg="add mod">
          <ac:chgData name="Corentin DENTZER" userId="0879a696-f985-4574-8548-5aba441f4624" providerId="ADAL" clId="{3DDF9470-4651-9040-980A-500B9B9FED28}" dt="2022-06-17T07:13:46.414" v="1371" actId="1076"/>
          <ac:picMkLst>
            <pc:docMk/>
            <pc:sldMk cId="2159445986" sldId="273"/>
            <ac:picMk id="5" creationId="{DBAD0FB7-D339-0549-DDD5-710697DC5A72}"/>
          </ac:picMkLst>
        </pc:picChg>
      </pc:sldChg>
      <pc:sldChg chg="modSp mod modNotesTx">
        <pc:chgData name="Corentin DENTZER" userId="0879a696-f985-4574-8548-5aba441f4624" providerId="ADAL" clId="{3DDF9470-4651-9040-980A-500B9B9FED28}" dt="2022-06-16T15:55:17.362" v="434" actId="20577"/>
        <pc:sldMkLst>
          <pc:docMk/>
          <pc:sldMk cId="1915547625" sldId="274"/>
        </pc:sldMkLst>
        <pc:spChg chg="mod">
          <ac:chgData name="Corentin DENTZER" userId="0879a696-f985-4574-8548-5aba441f4624" providerId="ADAL" clId="{3DDF9470-4651-9040-980A-500B9B9FED28}" dt="2022-06-16T15:40:27.239" v="380" actId="15"/>
          <ac:spMkLst>
            <pc:docMk/>
            <pc:sldMk cId="1915547625" sldId="274"/>
            <ac:spMk id="2" creationId="{0A0F9EC6-5993-3AB7-0CC1-942386E77DE3}"/>
          </ac:spMkLst>
        </pc:spChg>
      </pc:sldChg>
      <pc:sldChg chg="addSp modSp mod modNotesTx">
        <pc:chgData name="Corentin DENTZER" userId="0879a696-f985-4574-8548-5aba441f4624" providerId="ADAL" clId="{3DDF9470-4651-9040-980A-500B9B9FED28}" dt="2022-06-16T18:07:28.084" v="531" actId="1076"/>
        <pc:sldMkLst>
          <pc:docMk/>
          <pc:sldMk cId="3519535579" sldId="275"/>
        </pc:sldMkLst>
        <pc:spChg chg="add mod">
          <ac:chgData name="Corentin DENTZER" userId="0879a696-f985-4574-8548-5aba441f4624" providerId="ADAL" clId="{3DDF9470-4651-9040-980A-500B9B9FED28}" dt="2022-06-16T18:07:28.084" v="531" actId="1076"/>
          <ac:spMkLst>
            <pc:docMk/>
            <pc:sldMk cId="3519535579" sldId="275"/>
            <ac:spMk id="9" creationId="{A75C76AF-17F4-6F8C-6998-9848ECE63E16}"/>
          </ac:spMkLst>
        </pc:spChg>
        <pc:picChg chg="add mod">
          <ac:chgData name="Corentin DENTZER" userId="0879a696-f985-4574-8548-5aba441f4624" providerId="ADAL" clId="{3DDF9470-4651-9040-980A-500B9B9FED28}" dt="2022-06-16T18:07:05.396" v="529" actId="1076"/>
          <ac:picMkLst>
            <pc:docMk/>
            <pc:sldMk cId="3519535579" sldId="275"/>
            <ac:picMk id="6" creationId="{2664D9E9-5AD2-44C1-91FF-614766D4BC9C}"/>
          </ac:picMkLst>
        </pc:picChg>
        <pc:picChg chg="add mod">
          <ac:chgData name="Corentin DENTZER" userId="0879a696-f985-4574-8548-5aba441f4624" providerId="ADAL" clId="{3DDF9470-4651-9040-980A-500B9B9FED28}" dt="2022-06-16T18:07:02.190" v="528" actId="1076"/>
          <ac:picMkLst>
            <pc:docMk/>
            <pc:sldMk cId="3519535579" sldId="275"/>
            <ac:picMk id="8" creationId="{DE4E5962-3096-8397-4B1B-668391A3932C}"/>
          </ac:picMkLst>
        </pc:picChg>
      </pc:sldChg>
      <pc:sldChg chg="addSp delSp modSp mod modNotesTx">
        <pc:chgData name="Corentin DENTZER" userId="0879a696-f985-4574-8548-5aba441f4624" providerId="ADAL" clId="{3DDF9470-4651-9040-980A-500B9B9FED28}" dt="2022-06-17T06:37:41.977" v="1368" actId="20577"/>
        <pc:sldMkLst>
          <pc:docMk/>
          <pc:sldMk cId="1716693948" sldId="276"/>
        </pc:sldMkLst>
        <pc:spChg chg="del mod">
          <ac:chgData name="Corentin DENTZER" userId="0879a696-f985-4574-8548-5aba441f4624" providerId="ADAL" clId="{3DDF9470-4651-9040-980A-500B9B9FED28}" dt="2022-06-17T06:21:57.780" v="1235" actId="478"/>
          <ac:spMkLst>
            <pc:docMk/>
            <pc:sldMk cId="1716693948" sldId="276"/>
            <ac:spMk id="2" creationId="{81BD6040-B136-8147-A003-438ADFAC2BCC}"/>
          </ac:spMkLst>
        </pc:spChg>
        <pc:spChg chg="add mod">
          <ac:chgData name="Corentin DENTZER" userId="0879a696-f985-4574-8548-5aba441f4624" providerId="ADAL" clId="{3DDF9470-4651-9040-980A-500B9B9FED28}" dt="2022-06-17T06:37:41.977" v="1368" actId="20577"/>
          <ac:spMkLst>
            <pc:docMk/>
            <pc:sldMk cId="1716693948" sldId="276"/>
            <ac:spMk id="4" creationId="{676D9DBA-3126-EE62-FCB9-96857135FE3D}"/>
          </ac:spMkLst>
        </pc:spChg>
        <pc:spChg chg="add mod">
          <ac:chgData name="Corentin DENTZER" userId="0879a696-f985-4574-8548-5aba441f4624" providerId="ADAL" clId="{3DDF9470-4651-9040-980A-500B9B9FED28}" dt="2022-06-16T15:34:12.696" v="320" actId="1076"/>
          <ac:spMkLst>
            <pc:docMk/>
            <pc:sldMk cId="1716693948" sldId="276"/>
            <ac:spMk id="5" creationId="{75F5BC9A-3F42-49A3-7CEC-39A4812FC03C}"/>
          </ac:spMkLst>
        </pc:spChg>
        <pc:spChg chg="add mod">
          <ac:chgData name="Corentin DENTZER" userId="0879a696-f985-4574-8548-5aba441f4624" providerId="ADAL" clId="{3DDF9470-4651-9040-980A-500B9B9FED28}" dt="2022-06-16T15:34:12.696" v="320" actId="1076"/>
          <ac:spMkLst>
            <pc:docMk/>
            <pc:sldMk cId="1716693948" sldId="276"/>
            <ac:spMk id="6" creationId="{F9426AEB-9E43-9D29-B049-2464C3A94D56}"/>
          </ac:spMkLst>
        </pc:spChg>
        <pc:spChg chg="add mod">
          <ac:chgData name="Corentin DENTZER" userId="0879a696-f985-4574-8548-5aba441f4624" providerId="ADAL" clId="{3DDF9470-4651-9040-980A-500B9B9FED28}" dt="2022-06-16T15:21:55.361" v="46"/>
          <ac:spMkLst>
            <pc:docMk/>
            <pc:sldMk cId="1716693948" sldId="276"/>
            <ac:spMk id="7" creationId="{94F7C9D7-2191-85E0-0EBD-C06FC47900C1}"/>
          </ac:spMkLst>
        </pc:spChg>
        <pc:spChg chg="add mod">
          <ac:chgData name="Corentin DENTZER" userId="0879a696-f985-4574-8548-5aba441f4624" providerId="ADAL" clId="{3DDF9470-4651-9040-980A-500B9B9FED28}" dt="2022-06-16T15:21:55.361" v="46"/>
          <ac:spMkLst>
            <pc:docMk/>
            <pc:sldMk cId="1716693948" sldId="276"/>
            <ac:spMk id="8" creationId="{2CED46F2-F6B1-7D5F-6B02-9942FAC84F99}"/>
          </ac:spMkLst>
        </pc:spChg>
        <pc:spChg chg="add mod">
          <ac:chgData name="Corentin DENTZER" userId="0879a696-f985-4574-8548-5aba441f4624" providerId="ADAL" clId="{3DDF9470-4651-9040-980A-500B9B9FED28}" dt="2022-06-16T15:34:12.696" v="320" actId="1076"/>
          <ac:spMkLst>
            <pc:docMk/>
            <pc:sldMk cId="1716693948" sldId="276"/>
            <ac:spMk id="9" creationId="{0BB7BAE1-A4C1-8616-9FE7-8420AC6CDA62}"/>
          </ac:spMkLst>
        </pc:spChg>
        <pc:spChg chg="add mod">
          <ac:chgData name="Corentin DENTZER" userId="0879a696-f985-4574-8548-5aba441f4624" providerId="ADAL" clId="{3DDF9470-4651-9040-980A-500B9B9FED28}" dt="2022-06-16T15:34:12.696" v="320" actId="1076"/>
          <ac:spMkLst>
            <pc:docMk/>
            <pc:sldMk cId="1716693948" sldId="276"/>
            <ac:spMk id="10" creationId="{10ABC4D0-B015-240E-2BBC-4A89332DC2CA}"/>
          </ac:spMkLst>
        </pc:spChg>
        <pc:spChg chg="add mod">
          <ac:chgData name="Corentin DENTZER" userId="0879a696-f985-4574-8548-5aba441f4624" providerId="ADAL" clId="{3DDF9470-4651-9040-980A-500B9B9FED28}" dt="2022-06-16T15:34:12.696" v="320" actId="1076"/>
          <ac:spMkLst>
            <pc:docMk/>
            <pc:sldMk cId="1716693948" sldId="276"/>
            <ac:spMk id="11" creationId="{51248F84-95A2-0F65-69FA-D6BB80E7BED3}"/>
          </ac:spMkLst>
        </pc:spChg>
        <pc:spChg chg="add mod">
          <ac:chgData name="Corentin DENTZER" userId="0879a696-f985-4574-8548-5aba441f4624" providerId="ADAL" clId="{3DDF9470-4651-9040-980A-500B9B9FED28}" dt="2022-06-17T06:20:47.786" v="1208" actId="1076"/>
          <ac:spMkLst>
            <pc:docMk/>
            <pc:sldMk cId="1716693948" sldId="276"/>
            <ac:spMk id="12" creationId="{1B9D7C4B-43EE-A8F4-E95D-584EC5F71687}"/>
          </ac:spMkLst>
        </pc:spChg>
        <pc:spChg chg="add del mod">
          <ac:chgData name="Corentin DENTZER" userId="0879a696-f985-4574-8548-5aba441f4624" providerId="ADAL" clId="{3DDF9470-4651-9040-980A-500B9B9FED28}" dt="2022-06-16T15:29:57.661" v="246" actId="478"/>
          <ac:spMkLst>
            <pc:docMk/>
            <pc:sldMk cId="1716693948" sldId="276"/>
            <ac:spMk id="13" creationId="{86286266-E7CE-D9B7-6536-4BE172DA2E49}"/>
          </ac:spMkLst>
        </pc:spChg>
        <pc:spChg chg="add mod">
          <ac:chgData name="Corentin DENTZER" userId="0879a696-f985-4574-8548-5aba441f4624" providerId="ADAL" clId="{3DDF9470-4651-9040-980A-500B9B9FED28}" dt="2022-06-16T15:34:12.696" v="320" actId="1076"/>
          <ac:spMkLst>
            <pc:docMk/>
            <pc:sldMk cId="1716693948" sldId="276"/>
            <ac:spMk id="14" creationId="{0D5849AA-D765-6A8D-122D-5BFCBC4A3C16}"/>
          </ac:spMkLst>
        </pc:spChg>
        <pc:spChg chg="add del mod">
          <ac:chgData name="Corentin DENTZER" userId="0879a696-f985-4574-8548-5aba441f4624" providerId="ADAL" clId="{3DDF9470-4651-9040-980A-500B9B9FED28}" dt="2022-06-16T15:30:38.392" v="270" actId="478"/>
          <ac:spMkLst>
            <pc:docMk/>
            <pc:sldMk cId="1716693948" sldId="276"/>
            <ac:spMk id="15" creationId="{E374E032-0CFB-0E8C-ECE8-FD7B527E3332}"/>
          </ac:spMkLst>
        </pc:spChg>
        <pc:spChg chg="add mod">
          <ac:chgData name="Corentin DENTZER" userId="0879a696-f985-4574-8548-5aba441f4624" providerId="ADAL" clId="{3DDF9470-4651-9040-980A-500B9B9FED28}" dt="2022-06-16T15:34:12.696" v="320" actId="1076"/>
          <ac:spMkLst>
            <pc:docMk/>
            <pc:sldMk cId="1716693948" sldId="276"/>
            <ac:spMk id="16" creationId="{80A988C7-C9AF-82EC-5C34-67348700C4C9}"/>
          </ac:spMkLst>
        </pc:spChg>
        <pc:spChg chg="add mod">
          <ac:chgData name="Corentin DENTZER" userId="0879a696-f985-4574-8548-5aba441f4624" providerId="ADAL" clId="{3DDF9470-4651-9040-980A-500B9B9FED28}" dt="2022-06-16T15:34:12.696" v="320" actId="1076"/>
          <ac:spMkLst>
            <pc:docMk/>
            <pc:sldMk cId="1716693948" sldId="276"/>
            <ac:spMk id="17" creationId="{D7EFFAD1-84F8-6864-2D9D-BB0032342CF7}"/>
          </ac:spMkLst>
        </pc:spChg>
        <pc:spChg chg="add del mod">
          <ac:chgData name="Corentin DENTZER" userId="0879a696-f985-4574-8548-5aba441f4624" providerId="ADAL" clId="{3DDF9470-4651-9040-980A-500B9B9FED28}" dt="2022-06-16T15:34:57.603" v="368"/>
          <ac:spMkLst>
            <pc:docMk/>
            <pc:sldMk cId="1716693948" sldId="276"/>
            <ac:spMk id="29" creationId="{4A230442-E7F5-CF7D-589C-D89B6AF57210}"/>
          </ac:spMkLst>
        </pc:spChg>
        <pc:spChg chg="add mod">
          <ac:chgData name="Corentin DENTZER" userId="0879a696-f985-4574-8548-5aba441f4624" providerId="ADAL" clId="{3DDF9470-4651-9040-980A-500B9B9FED28}" dt="2022-06-17T06:21:32.579" v="1221" actId="1076"/>
          <ac:spMkLst>
            <pc:docMk/>
            <pc:sldMk cId="1716693948" sldId="276"/>
            <ac:spMk id="34" creationId="{219689F3-36D6-113B-EEA1-94489C7A5FAC}"/>
          </ac:spMkLst>
        </pc:spChg>
        <pc:spChg chg="add mod">
          <ac:chgData name="Corentin DENTZER" userId="0879a696-f985-4574-8548-5aba441f4624" providerId="ADAL" clId="{3DDF9470-4651-9040-980A-500B9B9FED28}" dt="2022-06-17T06:21:52.136" v="1233" actId="1076"/>
          <ac:spMkLst>
            <pc:docMk/>
            <pc:sldMk cId="1716693948" sldId="276"/>
            <ac:spMk id="35" creationId="{A13C8356-994F-1B59-37A2-7882868DCC88}"/>
          </ac:spMkLst>
        </pc:spChg>
        <pc:picChg chg="add mod">
          <ac:chgData name="Corentin DENTZER" userId="0879a696-f985-4574-8548-5aba441f4624" providerId="ADAL" clId="{3DDF9470-4651-9040-980A-500B9B9FED28}" dt="2022-06-16T18:03:37.567" v="519" actId="1076"/>
          <ac:picMkLst>
            <pc:docMk/>
            <pc:sldMk cId="1716693948" sldId="276"/>
            <ac:picMk id="31" creationId="{78C1CA26-C593-8DF7-DE46-C605B4C6332D}"/>
          </ac:picMkLst>
        </pc:picChg>
        <pc:picChg chg="add mod">
          <ac:chgData name="Corentin DENTZER" userId="0879a696-f985-4574-8548-5aba441f4624" providerId="ADAL" clId="{3DDF9470-4651-9040-980A-500B9B9FED28}" dt="2022-06-16T18:03:48.377" v="522" actId="1076"/>
          <ac:picMkLst>
            <pc:docMk/>
            <pc:sldMk cId="1716693948" sldId="276"/>
            <ac:picMk id="33" creationId="{B45396AF-2F15-1C55-133B-5831E49E5F3C}"/>
          </ac:picMkLst>
        </pc:picChg>
        <pc:cxnChg chg="add mod">
          <ac:chgData name="Corentin DENTZER" userId="0879a696-f985-4574-8548-5aba441f4624" providerId="ADAL" clId="{3DDF9470-4651-9040-980A-500B9B9FED28}" dt="2022-06-16T15:34:12.696" v="320" actId="1076"/>
          <ac:cxnSpMkLst>
            <pc:docMk/>
            <pc:sldMk cId="1716693948" sldId="276"/>
            <ac:cxnSpMk id="19" creationId="{57DF2BB9-AFED-2256-386A-4CD6AE65170F}"/>
          </ac:cxnSpMkLst>
        </pc:cxnChg>
        <pc:cxnChg chg="add mod">
          <ac:chgData name="Corentin DENTZER" userId="0879a696-f985-4574-8548-5aba441f4624" providerId="ADAL" clId="{3DDF9470-4651-9040-980A-500B9B9FED28}" dt="2022-06-16T15:34:12.696" v="320" actId="1076"/>
          <ac:cxnSpMkLst>
            <pc:docMk/>
            <pc:sldMk cId="1716693948" sldId="276"/>
            <ac:cxnSpMk id="21" creationId="{0EF0D144-7D71-D441-FAB5-3C0BD92B47C7}"/>
          </ac:cxnSpMkLst>
        </pc:cxnChg>
        <pc:cxnChg chg="add mod">
          <ac:chgData name="Corentin DENTZER" userId="0879a696-f985-4574-8548-5aba441f4624" providerId="ADAL" clId="{3DDF9470-4651-9040-980A-500B9B9FED28}" dt="2022-06-16T15:34:12.696" v="320" actId="1076"/>
          <ac:cxnSpMkLst>
            <pc:docMk/>
            <pc:sldMk cId="1716693948" sldId="276"/>
            <ac:cxnSpMk id="23" creationId="{33F15BF5-606E-E20D-8FBB-F88A238DDBEC}"/>
          </ac:cxnSpMkLst>
        </pc:cxnChg>
      </pc:sldChg>
      <pc:sldChg chg="addSp delSp modSp mod modNotesTx">
        <pc:chgData name="Corentin DENTZER" userId="0879a696-f985-4574-8548-5aba441f4624" providerId="ADAL" clId="{3DDF9470-4651-9040-980A-500B9B9FED28}" dt="2022-06-17T08:13:03.856" v="1503" actId="20577"/>
        <pc:sldMkLst>
          <pc:docMk/>
          <pc:sldMk cId="1731308899" sldId="277"/>
        </pc:sldMkLst>
        <pc:spChg chg="del mod">
          <ac:chgData name="Corentin DENTZER" userId="0879a696-f985-4574-8548-5aba441f4624" providerId="ADAL" clId="{3DDF9470-4651-9040-980A-500B9B9FED28}" dt="2022-06-17T06:15:30.027" v="1115" actId="478"/>
          <ac:spMkLst>
            <pc:docMk/>
            <pc:sldMk cId="1731308899" sldId="277"/>
            <ac:spMk id="2" creationId="{340B0C81-B8F5-E8CF-8B24-6D48C90A3C27}"/>
          </ac:spMkLst>
        </pc:spChg>
        <pc:spChg chg="add del mod">
          <ac:chgData name="Corentin DENTZER" userId="0879a696-f985-4574-8548-5aba441f4624" providerId="ADAL" clId="{3DDF9470-4651-9040-980A-500B9B9FED28}" dt="2022-06-17T06:11:35.507" v="1028" actId="767"/>
          <ac:spMkLst>
            <pc:docMk/>
            <pc:sldMk cId="1731308899" sldId="277"/>
            <ac:spMk id="6" creationId="{F7460687-B170-85E1-82F4-0CF7CE3EAE7C}"/>
          </ac:spMkLst>
        </pc:spChg>
        <pc:spChg chg="add mod">
          <ac:chgData name="Corentin DENTZER" userId="0879a696-f985-4574-8548-5aba441f4624" providerId="ADAL" clId="{3DDF9470-4651-9040-980A-500B9B9FED28}" dt="2022-06-17T06:17:19.044" v="1181" actId="1076"/>
          <ac:spMkLst>
            <pc:docMk/>
            <pc:sldMk cId="1731308899" sldId="277"/>
            <ac:spMk id="7" creationId="{A1339062-EA51-CC7C-0215-44807A8B0B57}"/>
          </ac:spMkLst>
        </pc:spChg>
        <pc:spChg chg="add del mod">
          <ac:chgData name="Corentin DENTZER" userId="0879a696-f985-4574-8548-5aba441f4624" providerId="ADAL" clId="{3DDF9470-4651-9040-980A-500B9B9FED28}" dt="2022-06-17T06:16:05.697" v="1172" actId="478"/>
          <ac:spMkLst>
            <pc:docMk/>
            <pc:sldMk cId="1731308899" sldId="277"/>
            <ac:spMk id="8" creationId="{26010C65-2D35-D8CF-7965-0C89B9937116}"/>
          </ac:spMkLst>
        </pc:spChg>
        <pc:spChg chg="add del mod">
          <ac:chgData name="Corentin DENTZER" userId="0879a696-f985-4574-8548-5aba441f4624" providerId="ADAL" clId="{3DDF9470-4651-9040-980A-500B9B9FED28}" dt="2022-06-17T06:16:06.794" v="1173" actId="478"/>
          <ac:spMkLst>
            <pc:docMk/>
            <pc:sldMk cId="1731308899" sldId="277"/>
            <ac:spMk id="9" creationId="{D1D80975-E736-E05A-36DA-1BCD818495CE}"/>
          </ac:spMkLst>
        </pc:spChg>
        <pc:spChg chg="add del mod">
          <ac:chgData name="Corentin DENTZER" userId="0879a696-f985-4574-8548-5aba441f4624" providerId="ADAL" clId="{3DDF9470-4651-9040-980A-500B9B9FED28}" dt="2022-06-17T06:16:08.129" v="1174" actId="478"/>
          <ac:spMkLst>
            <pc:docMk/>
            <pc:sldMk cId="1731308899" sldId="277"/>
            <ac:spMk id="10" creationId="{F5963C85-FEAB-20EC-3C1A-CB2E6B539BDA}"/>
          </ac:spMkLst>
        </pc:spChg>
        <pc:spChg chg="add mod">
          <ac:chgData name="Corentin DENTZER" userId="0879a696-f985-4574-8548-5aba441f4624" providerId="ADAL" clId="{3DDF9470-4651-9040-980A-500B9B9FED28}" dt="2022-06-17T06:13:07.369" v="1046" actId="571"/>
          <ac:spMkLst>
            <pc:docMk/>
            <pc:sldMk cId="1731308899" sldId="277"/>
            <ac:spMk id="11" creationId="{EBC5A393-B462-EF86-2FC0-5A441162A122}"/>
          </ac:spMkLst>
        </pc:spChg>
        <pc:spChg chg="add mod">
          <ac:chgData name="Corentin DENTZER" userId="0879a696-f985-4574-8548-5aba441f4624" providerId="ADAL" clId="{3DDF9470-4651-9040-980A-500B9B9FED28}" dt="2022-06-17T06:13:07.369" v="1046" actId="571"/>
          <ac:spMkLst>
            <pc:docMk/>
            <pc:sldMk cId="1731308899" sldId="277"/>
            <ac:spMk id="12" creationId="{5B0AE490-E9E5-FAC7-C71E-F8BADF98EBCB}"/>
          </ac:spMkLst>
        </pc:spChg>
        <pc:spChg chg="add mod">
          <ac:chgData name="Corentin DENTZER" userId="0879a696-f985-4574-8548-5aba441f4624" providerId="ADAL" clId="{3DDF9470-4651-9040-980A-500B9B9FED28}" dt="2022-06-17T06:13:07.369" v="1046" actId="571"/>
          <ac:spMkLst>
            <pc:docMk/>
            <pc:sldMk cId="1731308899" sldId="277"/>
            <ac:spMk id="13" creationId="{B3D4B490-2AB8-EAF5-11C5-66E6D149AD79}"/>
          </ac:spMkLst>
        </pc:spChg>
        <pc:spChg chg="add mod">
          <ac:chgData name="Corentin DENTZER" userId="0879a696-f985-4574-8548-5aba441f4624" providerId="ADAL" clId="{3DDF9470-4651-9040-980A-500B9B9FED28}" dt="2022-06-17T06:13:07.369" v="1046" actId="571"/>
          <ac:spMkLst>
            <pc:docMk/>
            <pc:sldMk cId="1731308899" sldId="277"/>
            <ac:spMk id="14" creationId="{8010B377-7647-07B7-1C37-10BBEC9AF575}"/>
          </ac:spMkLst>
        </pc:spChg>
        <pc:spChg chg="add del mod">
          <ac:chgData name="Corentin DENTZER" userId="0879a696-f985-4574-8548-5aba441f4624" providerId="ADAL" clId="{3DDF9470-4651-9040-980A-500B9B9FED28}" dt="2022-06-17T06:15:35.007" v="1117" actId="478"/>
          <ac:spMkLst>
            <pc:docMk/>
            <pc:sldMk cId="1731308899" sldId="277"/>
            <ac:spMk id="16" creationId="{15B6A993-9F14-7B0D-0261-03780729EB38}"/>
          </ac:spMkLst>
        </pc:spChg>
        <pc:spChg chg="add mod">
          <ac:chgData name="Corentin DENTZER" userId="0879a696-f985-4574-8548-5aba441f4624" providerId="ADAL" clId="{3DDF9470-4651-9040-980A-500B9B9FED28}" dt="2022-06-17T08:12:46.724" v="1431" actId="313"/>
          <ac:spMkLst>
            <pc:docMk/>
            <pc:sldMk cId="1731308899" sldId="277"/>
            <ac:spMk id="17" creationId="{AD04703C-957C-F6AD-D867-22746BB3B58E}"/>
          </ac:spMkLst>
        </pc:spChg>
        <pc:spChg chg="add mod">
          <ac:chgData name="Corentin DENTZER" userId="0879a696-f985-4574-8548-5aba441f4624" providerId="ADAL" clId="{3DDF9470-4651-9040-980A-500B9B9FED28}" dt="2022-06-17T06:19:25.816" v="1199" actId="1076"/>
          <ac:spMkLst>
            <pc:docMk/>
            <pc:sldMk cId="1731308899" sldId="277"/>
            <ac:spMk id="19" creationId="{BDD1331C-5018-ECED-CED2-442D1DDE0532}"/>
          </ac:spMkLst>
        </pc:spChg>
        <pc:picChg chg="add mod">
          <ac:chgData name="Corentin DENTZER" userId="0879a696-f985-4574-8548-5aba441f4624" providerId="ADAL" clId="{3DDF9470-4651-9040-980A-500B9B9FED28}" dt="2022-06-17T06:18:48.870" v="1194" actId="1076"/>
          <ac:picMkLst>
            <pc:docMk/>
            <pc:sldMk cId="1731308899" sldId="277"/>
            <ac:picMk id="5" creationId="{E9BE353D-065E-0524-0DD7-3D1C7D0665C6}"/>
          </ac:picMkLst>
        </pc:picChg>
        <pc:picChg chg="add mod">
          <ac:chgData name="Corentin DENTZER" userId="0879a696-f985-4574-8548-5aba441f4624" providerId="ADAL" clId="{3DDF9470-4651-9040-980A-500B9B9FED28}" dt="2022-06-17T06:19:20.611" v="1198" actId="1076"/>
          <ac:picMkLst>
            <pc:docMk/>
            <pc:sldMk cId="1731308899" sldId="277"/>
            <ac:picMk id="18" creationId="{FDFCBF67-7613-0EAB-EFB8-D0BC834F26F0}"/>
          </ac:picMkLst>
        </pc:picChg>
      </pc:sldChg>
      <pc:sldChg chg="modSp mod modNotesTx">
        <pc:chgData name="Corentin DENTZER" userId="0879a696-f985-4574-8548-5aba441f4624" providerId="ADAL" clId="{3DDF9470-4651-9040-980A-500B9B9FED28}" dt="2022-06-17T06:23:42.386" v="1261" actId="20577"/>
        <pc:sldMkLst>
          <pc:docMk/>
          <pc:sldMk cId="2877686403" sldId="278"/>
        </pc:sldMkLst>
        <pc:spChg chg="mod">
          <ac:chgData name="Corentin DENTZER" userId="0879a696-f985-4574-8548-5aba441f4624" providerId="ADAL" clId="{3DDF9470-4651-9040-980A-500B9B9FED28}" dt="2022-06-16T18:51:43.045" v="895" actId="20577"/>
          <ac:spMkLst>
            <pc:docMk/>
            <pc:sldMk cId="2877686403" sldId="278"/>
            <ac:spMk id="2" creationId="{5613BF0F-0575-6733-87D1-AF98BE2A2D84}"/>
          </ac:spMkLst>
        </pc:spChg>
        <pc:spChg chg="mod">
          <ac:chgData name="Corentin DENTZER" userId="0879a696-f985-4574-8548-5aba441f4624" providerId="ADAL" clId="{3DDF9470-4651-9040-980A-500B9B9FED28}" dt="2022-06-17T06:23:42.386" v="1261" actId="20577"/>
          <ac:spMkLst>
            <pc:docMk/>
            <pc:sldMk cId="2877686403" sldId="278"/>
            <ac:spMk id="5" creationId="{175226DE-E3D2-B599-3FDB-C646100B2883}"/>
          </ac:spMkLst>
        </pc:spChg>
      </pc:sldChg>
      <pc:sldChg chg="addSp delSp modSp mod modNotesTx">
        <pc:chgData name="Corentin DENTZER" userId="0879a696-f985-4574-8548-5aba441f4624" providerId="ADAL" clId="{3DDF9470-4651-9040-980A-500B9B9FED28}" dt="2022-06-17T06:08:19.938" v="1017" actId="1076"/>
        <pc:sldMkLst>
          <pc:docMk/>
          <pc:sldMk cId="3816464928" sldId="279"/>
        </pc:sldMkLst>
        <pc:spChg chg="add mod">
          <ac:chgData name="Corentin DENTZER" userId="0879a696-f985-4574-8548-5aba441f4624" providerId="ADAL" clId="{3DDF9470-4651-9040-980A-500B9B9FED28}" dt="2022-06-17T06:03:17.226" v="996" actId="20577"/>
          <ac:spMkLst>
            <pc:docMk/>
            <pc:sldMk cId="3816464928" sldId="279"/>
            <ac:spMk id="15" creationId="{1CDA1E1B-E435-657C-386B-8C2C3BC78D93}"/>
          </ac:spMkLst>
        </pc:spChg>
        <pc:spChg chg="add mod">
          <ac:chgData name="Corentin DENTZER" userId="0879a696-f985-4574-8548-5aba441f4624" providerId="ADAL" clId="{3DDF9470-4651-9040-980A-500B9B9FED28}" dt="2022-06-17T06:08:19.938" v="1017" actId="1076"/>
          <ac:spMkLst>
            <pc:docMk/>
            <pc:sldMk cId="3816464928" sldId="279"/>
            <ac:spMk id="24" creationId="{42B9C2EE-08FD-E53E-DD6B-16AF83D7B584}"/>
          </ac:spMkLst>
        </pc:spChg>
        <pc:picChg chg="add del mod">
          <ac:chgData name="Corentin DENTZER" userId="0879a696-f985-4574-8548-5aba441f4624" providerId="ADAL" clId="{3DDF9470-4651-9040-980A-500B9B9FED28}" dt="2022-06-17T05:57:12.431" v="906" actId="478"/>
          <ac:picMkLst>
            <pc:docMk/>
            <pc:sldMk cId="3816464928" sldId="279"/>
            <ac:picMk id="8" creationId="{8C6E982E-2716-7186-8EED-8C51C9CBF249}"/>
          </ac:picMkLst>
        </pc:picChg>
        <pc:picChg chg="add del mod">
          <ac:chgData name="Corentin DENTZER" userId="0879a696-f985-4574-8548-5aba441f4624" providerId="ADAL" clId="{3DDF9470-4651-9040-980A-500B9B9FED28}" dt="2022-06-17T05:57:12.431" v="906" actId="478"/>
          <ac:picMkLst>
            <pc:docMk/>
            <pc:sldMk cId="3816464928" sldId="279"/>
            <ac:picMk id="10" creationId="{FDDDF668-A668-4094-C1B7-521D1D58F53D}"/>
          </ac:picMkLst>
        </pc:picChg>
        <pc:picChg chg="add mod">
          <ac:chgData name="Corentin DENTZER" userId="0879a696-f985-4574-8548-5aba441f4624" providerId="ADAL" clId="{3DDF9470-4651-9040-980A-500B9B9FED28}" dt="2022-06-17T06:06:32.078" v="1005" actId="1076"/>
          <ac:picMkLst>
            <pc:docMk/>
            <pc:sldMk cId="3816464928" sldId="279"/>
            <ac:picMk id="12" creationId="{C6BD72A9-55E9-46D3-0559-51A3BD07359D}"/>
          </ac:picMkLst>
        </pc:picChg>
        <pc:picChg chg="add del mod">
          <ac:chgData name="Corentin DENTZER" userId="0879a696-f985-4574-8548-5aba441f4624" providerId="ADAL" clId="{3DDF9470-4651-9040-980A-500B9B9FED28}" dt="2022-06-17T06:01:22.025" v="915" actId="478"/>
          <ac:picMkLst>
            <pc:docMk/>
            <pc:sldMk cId="3816464928" sldId="279"/>
            <ac:picMk id="14" creationId="{E86B1A88-FA9D-2D9C-46D1-71BB83F760F5}"/>
          </ac:picMkLst>
        </pc:picChg>
        <pc:picChg chg="add mod">
          <ac:chgData name="Corentin DENTZER" userId="0879a696-f985-4574-8548-5aba441f4624" providerId="ADAL" clId="{3DDF9470-4651-9040-980A-500B9B9FED28}" dt="2022-06-17T06:06:05.150" v="1003" actId="14100"/>
          <ac:picMkLst>
            <pc:docMk/>
            <pc:sldMk cId="3816464928" sldId="279"/>
            <ac:picMk id="17" creationId="{2325C8D2-C781-9C59-2270-FCBFEA935029}"/>
          </ac:picMkLst>
        </pc:picChg>
        <pc:cxnChg chg="add del mod">
          <ac:chgData name="Corentin DENTZER" userId="0879a696-f985-4574-8548-5aba441f4624" providerId="ADAL" clId="{3DDF9470-4651-9040-980A-500B9B9FED28}" dt="2022-06-17T06:08:06.225" v="1015" actId="11529"/>
          <ac:cxnSpMkLst>
            <pc:docMk/>
            <pc:sldMk cId="3816464928" sldId="279"/>
            <ac:cxnSpMk id="20" creationId="{CF54831B-B22A-FF62-B6EE-38C5E0C08D62}"/>
          </ac:cxnSpMkLst>
        </pc:cxnChg>
        <pc:cxnChg chg="add del mod">
          <ac:chgData name="Corentin DENTZER" userId="0879a696-f985-4574-8548-5aba441f4624" providerId="ADAL" clId="{3DDF9470-4651-9040-980A-500B9B9FED28}" dt="2022-06-17T06:08:03.430" v="1013" actId="11529"/>
          <ac:cxnSpMkLst>
            <pc:docMk/>
            <pc:sldMk cId="3816464928" sldId="279"/>
            <ac:cxnSpMk id="22" creationId="{E7A51121-6AF9-1BEF-D89A-88092539931C}"/>
          </ac:cxnSpMkLst>
        </pc:cxnChg>
      </pc:sldChg>
      <pc:sldChg chg="addSp modSp mod modNotesTx">
        <pc:chgData name="Corentin DENTZER" userId="0879a696-f985-4574-8548-5aba441f4624" providerId="ADAL" clId="{3DDF9470-4651-9040-980A-500B9B9FED28}" dt="2022-06-16T18:09:47.323" v="547" actId="1076"/>
        <pc:sldMkLst>
          <pc:docMk/>
          <pc:sldMk cId="2309232372" sldId="280"/>
        </pc:sldMkLst>
        <pc:spChg chg="add mod">
          <ac:chgData name="Corentin DENTZER" userId="0879a696-f985-4574-8548-5aba441f4624" providerId="ADAL" clId="{3DDF9470-4651-9040-980A-500B9B9FED28}" dt="2022-06-16T18:09:44.087" v="545" actId="1076"/>
          <ac:spMkLst>
            <pc:docMk/>
            <pc:sldMk cId="2309232372" sldId="280"/>
            <ac:spMk id="13" creationId="{EEED21B5-3522-FC77-B318-F2CDA2E1AB99}"/>
          </ac:spMkLst>
        </pc:spChg>
        <pc:spChg chg="add mod">
          <ac:chgData name="Corentin DENTZER" userId="0879a696-f985-4574-8548-5aba441f4624" providerId="ADAL" clId="{3DDF9470-4651-9040-980A-500B9B9FED28}" dt="2022-06-16T18:09:47.323" v="547" actId="1076"/>
          <ac:spMkLst>
            <pc:docMk/>
            <pc:sldMk cId="2309232372" sldId="280"/>
            <ac:spMk id="14" creationId="{7FAEB37F-3D7E-D5B6-A92F-D00BB519A7BD}"/>
          </ac:spMkLst>
        </pc:spChg>
        <pc:picChg chg="add mod">
          <ac:chgData name="Corentin DENTZER" userId="0879a696-f985-4574-8548-5aba441f4624" providerId="ADAL" clId="{3DDF9470-4651-9040-980A-500B9B9FED28}" dt="2022-06-16T18:08:59.187" v="542" actId="1076"/>
          <ac:picMkLst>
            <pc:docMk/>
            <pc:sldMk cId="2309232372" sldId="280"/>
            <ac:picMk id="8" creationId="{E2D41BAC-B403-C94C-2464-02384FC5AF90}"/>
          </ac:picMkLst>
        </pc:picChg>
        <pc:picChg chg="add mod">
          <ac:chgData name="Corentin DENTZER" userId="0879a696-f985-4574-8548-5aba441f4624" providerId="ADAL" clId="{3DDF9470-4651-9040-980A-500B9B9FED28}" dt="2022-06-16T18:08:56.880" v="541" actId="1076"/>
          <ac:picMkLst>
            <pc:docMk/>
            <pc:sldMk cId="2309232372" sldId="280"/>
            <ac:picMk id="10" creationId="{E4D60FA1-DBCD-0F3D-6096-5C9A2433F3D3}"/>
          </ac:picMkLst>
        </pc:picChg>
        <pc:picChg chg="add mod">
          <ac:chgData name="Corentin DENTZER" userId="0879a696-f985-4574-8548-5aba441f4624" providerId="ADAL" clId="{3DDF9470-4651-9040-980A-500B9B9FED28}" dt="2022-06-16T18:09:02.990" v="543" actId="1076"/>
          <ac:picMkLst>
            <pc:docMk/>
            <pc:sldMk cId="2309232372" sldId="280"/>
            <ac:picMk id="12" creationId="{294D874B-6F48-F241-577F-3F89035A37B8}"/>
          </ac:picMkLst>
        </pc:picChg>
      </pc:sldChg>
      <pc:sldChg chg="addSp delSp modSp mod modNotesTx">
        <pc:chgData name="Corentin DENTZER" userId="0879a696-f985-4574-8548-5aba441f4624" providerId="ADAL" clId="{3DDF9470-4651-9040-980A-500B9B9FED28}" dt="2022-06-16T18:13:31.958" v="560" actId="1076"/>
        <pc:sldMkLst>
          <pc:docMk/>
          <pc:sldMk cId="3463780204" sldId="281"/>
        </pc:sldMkLst>
        <pc:spChg chg="mod">
          <ac:chgData name="Corentin DENTZER" userId="0879a696-f985-4574-8548-5aba441f4624" providerId="ADAL" clId="{3DDF9470-4651-9040-980A-500B9B9FED28}" dt="2022-06-16T15:35:48.955" v="372" actId="14100"/>
          <ac:spMkLst>
            <pc:docMk/>
            <pc:sldMk cId="3463780204" sldId="281"/>
            <ac:spMk id="11" creationId="{1FD4D4CA-4D90-14AE-162F-336E9EC7B8B6}"/>
          </ac:spMkLst>
        </pc:spChg>
        <pc:spChg chg="mod">
          <ac:chgData name="Corentin DENTZER" userId="0879a696-f985-4574-8548-5aba441f4624" providerId="ADAL" clId="{3DDF9470-4651-9040-980A-500B9B9FED28}" dt="2022-06-16T15:35:58.982" v="373" actId="1076"/>
          <ac:spMkLst>
            <pc:docMk/>
            <pc:sldMk cId="3463780204" sldId="281"/>
            <ac:spMk id="13" creationId="{59854877-CE41-28A6-F764-452A46ECD771}"/>
          </ac:spMkLst>
        </pc:spChg>
        <pc:spChg chg="mod">
          <ac:chgData name="Corentin DENTZER" userId="0879a696-f985-4574-8548-5aba441f4624" providerId="ADAL" clId="{3DDF9470-4651-9040-980A-500B9B9FED28}" dt="2022-06-16T15:35:58.982" v="373" actId="1076"/>
          <ac:spMkLst>
            <pc:docMk/>
            <pc:sldMk cId="3463780204" sldId="281"/>
            <ac:spMk id="14" creationId="{0D9C11E3-9871-9CF1-5ADD-B002FD63DB75}"/>
          </ac:spMkLst>
        </pc:spChg>
        <pc:spChg chg="mod">
          <ac:chgData name="Corentin DENTZER" userId="0879a696-f985-4574-8548-5aba441f4624" providerId="ADAL" clId="{3DDF9470-4651-9040-980A-500B9B9FED28}" dt="2022-06-16T15:35:58.982" v="373" actId="1076"/>
          <ac:spMkLst>
            <pc:docMk/>
            <pc:sldMk cId="3463780204" sldId="281"/>
            <ac:spMk id="15" creationId="{062B0876-D819-E574-46F6-97102D65CB41}"/>
          </ac:spMkLst>
        </pc:spChg>
        <pc:spChg chg="mod">
          <ac:chgData name="Corentin DENTZER" userId="0879a696-f985-4574-8548-5aba441f4624" providerId="ADAL" clId="{3DDF9470-4651-9040-980A-500B9B9FED28}" dt="2022-06-16T15:35:39.554" v="370" actId="14100"/>
          <ac:spMkLst>
            <pc:docMk/>
            <pc:sldMk cId="3463780204" sldId="281"/>
            <ac:spMk id="16" creationId="{B460931A-7F48-0E94-7AFA-A09C9CF691D2}"/>
          </ac:spMkLst>
        </pc:spChg>
        <pc:spChg chg="mod">
          <ac:chgData name="Corentin DENTZER" userId="0879a696-f985-4574-8548-5aba441f4624" providerId="ADAL" clId="{3DDF9470-4651-9040-980A-500B9B9FED28}" dt="2022-06-16T15:35:31.275" v="369" actId="1076"/>
          <ac:spMkLst>
            <pc:docMk/>
            <pc:sldMk cId="3463780204" sldId="281"/>
            <ac:spMk id="17" creationId="{5F3AF5A8-BBA9-73FC-C148-C0FFE37B659C}"/>
          </ac:spMkLst>
        </pc:spChg>
        <pc:picChg chg="add del mod">
          <ac:chgData name="Corentin DENTZER" userId="0879a696-f985-4574-8548-5aba441f4624" providerId="ADAL" clId="{3DDF9470-4651-9040-980A-500B9B9FED28}" dt="2022-06-16T18:13:03.032" v="553" actId="478"/>
          <ac:picMkLst>
            <pc:docMk/>
            <pc:sldMk cId="3463780204" sldId="281"/>
            <ac:picMk id="20" creationId="{50270215-57AE-4ACD-8639-E4F88F3E2CD1}"/>
          </ac:picMkLst>
        </pc:picChg>
        <pc:picChg chg="add mod">
          <ac:chgData name="Corentin DENTZER" userId="0879a696-f985-4574-8548-5aba441f4624" providerId="ADAL" clId="{3DDF9470-4651-9040-980A-500B9B9FED28}" dt="2022-06-16T18:13:31.958" v="560" actId="1076"/>
          <ac:picMkLst>
            <pc:docMk/>
            <pc:sldMk cId="3463780204" sldId="281"/>
            <ac:picMk id="22" creationId="{7DE4BC89-A2CA-CED8-5166-0B69505C50D7}"/>
          </ac:picMkLst>
        </pc:picChg>
      </pc:sldChg>
    </pc:docChg>
  </pc:docChgLst>
  <pc:docChgLst>
    <pc:chgData name="Corentin DENTZER" userId="S::corentin.dentzer@utbm.fr::0879a696-f985-4574-8548-5aba441f4624" providerId="AD" clId="Web-{BB58625D-5760-6EE9-2317-116A7375FCA6}"/>
    <pc:docChg chg="modSld">
      <pc:chgData name="Corentin DENTZER" userId="S::corentin.dentzer@utbm.fr::0879a696-f985-4574-8548-5aba441f4624" providerId="AD" clId="Web-{BB58625D-5760-6EE9-2317-116A7375FCA6}" dt="2022-06-17T08:19:40.092" v="2" actId="20577"/>
      <pc:docMkLst>
        <pc:docMk/>
      </pc:docMkLst>
      <pc:sldChg chg="modSp">
        <pc:chgData name="Corentin DENTZER" userId="S::corentin.dentzer@utbm.fr::0879a696-f985-4574-8548-5aba441f4624" providerId="AD" clId="Web-{BB58625D-5760-6EE9-2317-116A7375FCA6}" dt="2022-06-17T08:19:40.092" v="2" actId="20577"/>
        <pc:sldMkLst>
          <pc:docMk/>
          <pc:sldMk cId="1731308899" sldId="277"/>
        </pc:sldMkLst>
        <pc:spChg chg="mod">
          <ac:chgData name="Corentin DENTZER" userId="S::corentin.dentzer@utbm.fr::0879a696-f985-4574-8548-5aba441f4624" providerId="AD" clId="Web-{BB58625D-5760-6EE9-2317-116A7375FCA6}" dt="2022-06-17T08:19:40.092" v="2" actId="20577"/>
          <ac:spMkLst>
            <pc:docMk/>
            <pc:sldMk cId="1731308899" sldId="277"/>
            <ac:spMk id="17" creationId="{AD04703C-957C-F6AD-D867-22746BB3B58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John</a:t>
            </a:r>
          </a:p>
        </p:txBody>
      </p:sp>
    </p:spTree>
    <p:extLst>
      <p:ext uri="{BB962C8B-B14F-4D97-AF65-F5344CB8AC3E}">
        <p14:creationId xmlns:p14="http://schemas.microsoft.com/office/powerpoint/2010/main" val="1345686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Corentin D</a:t>
            </a:r>
          </a:p>
        </p:txBody>
      </p:sp>
    </p:spTree>
    <p:extLst>
      <p:ext uri="{BB962C8B-B14F-4D97-AF65-F5344CB8AC3E}">
        <p14:creationId xmlns:p14="http://schemas.microsoft.com/office/powerpoint/2010/main" val="1848462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Corentin D</a:t>
            </a:r>
          </a:p>
        </p:txBody>
      </p:sp>
    </p:spTree>
    <p:extLst>
      <p:ext uri="{BB962C8B-B14F-4D97-AF65-F5344CB8AC3E}">
        <p14:creationId xmlns:p14="http://schemas.microsoft.com/office/powerpoint/2010/main" val="709321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John:</a:t>
            </a:r>
          </a:p>
          <a:p>
            <a:pPr lvl="1"/>
            <a:r>
              <a:rPr lang="fr-FR"/>
              <a:t>Partie </a:t>
            </a:r>
            <a:r>
              <a:rPr lang="fr-FR" err="1"/>
              <a:t>controleur</a:t>
            </a:r>
            <a:r>
              <a:rPr lang="fr-FR"/>
              <a:t>: fichier </a:t>
            </a:r>
            <a:r>
              <a:rPr lang="fr-FR" err="1"/>
              <a:t>excel</a:t>
            </a:r>
            <a:r>
              <a:rPr lang="fr-FR"/>
              <a:t>, relations base de donnée</a:t>
            </a:r>
          </a:p>
        </p:txBody>
      </p:sp>
    </p:spTree>
    <p:extLst>
      <p:ext uri="{BB962C8B-B14F-4D97-AF65-F5344CB8AC3E}">
        <p14:creationId xmlns:p14="http://schemas.microsoft.com/office/powerpoint/2010/main" val="348156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Corentin E</a:t>
            </a:r>
          </a:p>
        </p:txBody>
      </p:sp>
    </p:spTree>
    <p:extLst>
      <p:ext uri="{BB962C8B-B14F-4D97-AF65-F5344CB8AC3E}">
        <p14:creationId xmlns:p14="http://schemas.microsoft.com/office/powerpoint/2010/main" val="1792409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4fbb1ce49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4fbb1ce49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4fb44b7f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4fb44b7f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John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52a923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52a923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Corentin 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Corentin E</a:t>
            </a:r>
          </a:p>
        </p:txBody>
      </p:sp>
    </p:spTree>
    <p:extLst>
      <p:ext uri="{BB962C8B-B14F-4D97-AF65-F5344CB8AC3E}">
        <p14:creationId xmlns:p14="http://schemas.microsoft.com/office/powerpoint/2010/main" val="1202306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Corentin : AGILE </a:t>
            </a:r>
          </a:p>
          <a:p>
            <a:pPr lvl="1"/>
            <a:r>
              <a:rPr lang="fr-FR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L'équipe, soit des individus et des interactions, plutôt que des processus et des outils ;</a:t>
            </a:r>
          </a:p>
          <a:p>
            <a:pPr lvl="1"/>
            <a:r>
              <a:rPr lang="fr-FR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L’application, c'est-à-dire des fonctionnalités opérationnelles plutôt que de la documentation exhaustive ;</a:t>
            </a:r>
          </a:p>
          <a:p>
            <a:pPr lvl="1"/>
            <a:r>
              <a:rPr lang="fr-FR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L’acceptation du changement, plutôt que le suivi d'un plan</a:t>
            </a:r>
          </a:p>
          <a:p>
            <a:pPr lvl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184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John</a:t>
            </a:r>
          </a:p>
        </p:txBody>
      </p:sp>
    </p:spTree>
    <p:extLst>
      <p:ext uri="{BB962C8B-B14F-4D97-AF65-F5344CB8AC3E}">
        <p14:creationId xmlns:p14="http://schemas.microsoft.com/office/powerpoint/2010/main" val="4265824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Corentin E</a:t>
            </a:r>
          </a:p>
        </p:txBody>
      </p:sp>
    </p:spTree>
    <p:extLst>
      <p:ext uri="{BB962C8B-B14F-4D97-AF65-F5344CB8AC3E}">
        <p14:creationId xmlns:p14="http://schemas.microsoft.com/office/powerpoint/2010/main" val="399716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Corentin D</a:t>
            </a:r>
          </a:p>
        </p:txBody>
      </p:sp>
    </p:spTree>
    <p:extLst>
      <p:ext uri="{BB962C8B-B14F-4D97-AF65-F5344CB8AC3E}">
        <p14:creationId xmlns:p14="http://schemas.microsoft.com/office/powerpoint/2010/main" val="1440411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Corentin E</a:t>
            </a:r>
          </a:p>
        </p:txBody>
      </p:sp>
    </p:spTree>
    <p:extLst>
      <p:ext uri="{BB962C8B-B14F-4D97-AF65-F5344CB8AC3E}">
        <p14:creationId xmlns:p14="http://schemas.microsoft.com/office/powerpoint/2010/main" val="3118227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fr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fr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fr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fr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fr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fr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">
  <p:cSld name="TITLE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ctrTitle"/>
          </p:nvPr>
        </p:nvSpPr>
        <p:spPr>
          <a:xfrm>
            <a:off x="1128606" y="2254624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err="1"/>
              <a:t>ZeroDay</a:t>
            </a:r>
            <a:br>
              <a:rPr lang="fr"/>
            </a:br>
            <a:r>
              <a:rPr lang="fr" sz="1800"/>
              <a:t>SY43: Réalisation d’une application </a:t>
            </a:r>
            <a:r>
              <a:rPr lang="fr" sz="1800" err="1"/>
              <a:t>android</a:t>
            </a:r>
            <a:r>
              <a:rPr lang="fr" sz="1800"/>
              <a:t> de budget zéro</a:t>
            </a:r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subTitle" idx="1"/>
          </p:nvPr>
        </p:nvSpPr>
        <p:spPr>
          <a:xfrm>
            <a:off x="3670681" y="3661997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 Corentin DENTZER, Corentin EHLINGER et John FOLLY</a:t>
            </a: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E59846-E6E0-303E-1B4D-629CEE21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570" y="1802137"/>
            <a:ext cx="1344824" cy="13448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8F1F066-30C1-7732-AF3B-8FB5A221BE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Architecture de l’application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5A0E4D-E9B9-C69B-F2F1-CA44E184058A}"/>
              </a:ext>
            </a:extLst>
          </p:cNvPr>
          <p:cNvSpPr txBox="1"/>
          <p:nvPr/>
        </p:nvSpPr>
        <p:spPr>
          <a:xfrm>
            <a:off x="870650" y="991273"/>
            <a:ext cx="4417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III. Catégories de dépenses et de revenues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6BD72A9-55E9-46D3-0559-51A3BD0735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49779" y="1556182"/>
            <a:ext cx="1512218" cy="323446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CDA1E1B-E435-657C-386B-8C2C3BC78D93}"/>
              </a:ext>
            </a:extLst>
          </p:cNvPr>
          <p:cNvSpPr txBox="1"/>
          <p:nvPr/>
        </p:nvSpPr>
        <p:spPr>
          <a:xfrm>
            <a:off x="700644" y="1686296"/>
            <a:ext cx="27382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/>
              <a:t>Filtre par barre de recherche</a:t>
            </a:r>
          </a:p>
          <a:p>
            <a:pPr marL="285750" indent="-285750">
              <a:buFontTx/>
              <a:buChar char="-"/>
            </a:pPr>
            <a:endParaRPr lang="fr-FR"/>
          </a:p>
          <a:p>
            <a:pPr marL="285750" indent="-285750">
              <a:buFontTx/>
              <a:buChar char="-"/>
            </a:pPr>
            <a:r>
              <a:rPr lang="fr-FR"/>
              <a:t>Ajout de catégories</a:t>
            </a:r>
          </a:p>
          <a:p>
            <a:pPr marL="285750" indent="-285750">
              <a:buFontTx/>
              <a:buChar char="-"/>
            </a:pPr>
            <a:endParaRPr lang="fr-FR"/>
          </a:p>
          <a:p>
            <a:pPr marL="285750" indent="-285750">
              <a:buFontTx/>
              <a:buChar char="-"/>
            </a:pPr>
            <a:r>
              <a:rPr lang="fr-FR"/>
              <a:t>Ajouts de dépenses</a:t>
            </a:r>
          </a:p>
        </p:txBody>
      </p:sp>
      <p:pic>
        <p:nvPicPr>
          <p:cNvPr id="17" name="Image 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2325C8D2-C781-9C59-2270-FCBFEA935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730" y="1556182"/>
            <a:ext cx="1494600" cy="3234468"/>
          </a:xfrm>
          <a:prstGeom prst="rect">
            <a:avLst/>
          </a:prstGeom>
        </p:spPr>
      </p:pic>
      <p:sp>
        <p:nvSpPr>
          <p:cNvPr id="24" name="Flèche vers la droite 23">
            <a:extLst>
              <a:ext uri="{FF2B5EF4-FFF2-40B4-BE49-F238E27FC236}">
                <a16:creationId xmlns:a16="http://schemas.microsoft.com/office/drawing/2014/main" id="{42B9C2EE-08FD-E53E-DD6B-16AF83D7B584}"/>
              </a:ext>
            </a:extLst>
          </p:cNvPr>
          <p:cNvSpPr/>
          <p:nvPr/>
        </p:nvSpPr>
        <p:spPr>
          <a:xfrm>
            <a:off x="6343958" y="2918234"/>
            <a:ext cx="786810" cy="510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6464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8F1F066-30C1-7732-AF3B-8FB5A221BE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Architecture de l’application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5A0E4D-E9B9-C69B-F2F1-CA44E184058A}"/>
              </a:ext>
            </a:extLst>
          </p:cNvPr>
          <p:cNvSpPr txBox="1"/>
          <p:nvPr/>
        </p:nvSpPr>
        <p:spPr>
          <a:xfrm>
            <a:off x="870650" y="991273"/>
            <a:ext cx="4417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IV. Implémentation des activités et des fragments</a:t>
            </a:r>
          </a:p>
        </p:txBody>
      </p:sp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1FD4D4CA-4D90-14AE-162F-336E9EC7B8B6}"/>
              </a:ext>
            </a:extLst>
          </p:cNvPr>
          <p:cNvSpPr/>
          <p:nvPr/>
        </p:nvSpPr>
        <p:spPr>
          <a:xfrm>
            <a:off x="1715209" y="1937473"/>
            <a:ext cx="683607" cy="474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B1457EE-5D08-771C-37CE-50933BFB7B58}"/>
              </a:ext>
            </a:extLst>
          </p:cNvPr>
          <p:cNvSpPr txBox="1"/>
          <p:nvPr/>
        </p:nvSpPr>
        <p:spPr>
          <a:xfrm>
            <a:off x="336000" y="2020690"/>
            <a:ext cx="1195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Layout</a:t>
            </a:r>
            <a:r>
              <a:rPr lang="fr-FR"/>
              <a:t> XML</a:t>
            </a:r>
          </a:p>
        </p:txBody>
      </p:sp>
      <p:sp>
        <p:nvSpPr>
          <p:cNvPr id="13" name="Flèche vers la droite 12">
            <a:extLst>
              <a:ext uri="{FF2B5EF4-FFF2-40B4-BE49-F238E27FC236}">
                <a16:creationId xmlns:a16="http://schemas.microsoft.com/office/drawing/2014/main" id="{59854877-CE41-28A6-F764-452A46ECD771}"/>
              </a:ext>
            </a:extLst>
          </p:cNvPr>
          <p:cNvSpPr/>
          <p:nvPr/>
        </p:nvSpPr>
        <p:spPr>
          <a:xfrm rot="16200000">
            <a:off x="3060296" y="2584770"/>
            <a:ext cx="794656" cy="474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D9C11E3-9871-9CF1-5ADD-B002FD63DB75}"/>
              </a:ext>
            </a:extLst>
          </p:cNvPr>
          <p:cNvSpPr txBox="1"/>
          <p:nvPr/>
        </p:nvSpPr>
        <p:spPr>
          <a:xfrm>
            <a:off x="2587183" y="3369151"/>
            <a:ext cx="174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Fichier Java/</a:t>
            </a:r>
            <a:r>
              <a:rPr lang="fr-FR" err="1"/>
              <a:t>Kotlin</a:t>
            </a:r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62B0876-D819-E574-46F6-97102D65CB41}"/>
              </a:ext>
            </a:extLst>
          </p:cNvPr>
          <p:cNvSpPr txBox="1"/>
          <p:nvPr/>
        </p:nvSpPr>
        <p:spPr>
          <a:xfrm>
            <a:off x="2726194" y="2033553"/>
            <a:ext cx="157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Activité/Fragment</a:t>
            </a:r>
          </a:p>
        </p:txBody>
      </p:sp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B460931A-7F48-0E94-7AFA-A09C9CF691D2}"/>
              </a:ext>
            </a:extLst>
          </p:cNvPr>
          <p:cNvSpPr/>
          <p:nvPr/>
        </p:nvSpPr>
        <p:spPr>
          <a:xfrm rot="16200000">
            <a:off x="480876" y="2571906"/>
            <a:ext cx="794655" cy="474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F3AF5A8-BBA9-73FC-C148-C0FFE37B659C}"/>
              </a:ext>
            </a:extLst>
          </p:cNvPr>
          <p:cNvSpPr txBox="1"/>
          <p:nvPr/>
        </p:nvSpPr>
        <p:spPr>
          <a:xfrm>
            <a:off x="280375" y="3368249"/>
            <a:ext cx="1195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Ressources</a:t>
            </a:r>
          </a:p>
        </p:txBody>
      </p:sp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7DE4BC89-A2CA-CED8-5166-0B69505C5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314" y="1042979"/>
            <a:ext cx="1927136" cy="355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80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1EF3EDB-D71B-9AAC-4001-0E112C5E18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Particularités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76D9DBA-3126-EE62-FCB9-96857135FE3D}"/>
              </a:ext>
            </a:extLst>
          </p:cNvPr>
          <p:cNvSpPr txBox="1"/>
          <p:nvPr/>
        </p:nvSpPr>
        <p:spPr>
          <a:xfrm>
            <a:off x="870650" y="991273"/>
            <a:ext cx="4417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Graphiques</a:t>
            </a:r>
          </a:p>
        </p:txBody>
      </p:sp>
      <p:sp>
        <p:nvSpPr>
          <p:cNvPr id="5" name="Flèche vers la droite 4">
            <a:extLst>
              <a:ext uri="{FF2B5EF4-FFF2-40B4-BE49-F238E27FC236}">
                <a16:creationId xmlns:a16="http://schemas.microsoft.com/office/drawing/2014/main" id="{75F5BC9A-3F42-49A3-7CEC-39A4812FC03C}"/>
              </a:ext>
            </a:extLst>
          </p:cNvPr>
          <p:cNvSpPr/>
          <p:nvPr/>
        </p:nvSpPr>
        <p:spPr>
          <a:xfrm>
            <a:off x="4838955" y="1190084"/>
            <a:ext cx="662169" cy="474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9426AEB-9E43-9D29-B049-2464C3A94D56}"/>
              </a:ext>
            </a:extLst>
          </p:cNvPr>
          <p:cNvSpPr txBox="1"/>
          <p:nvPr/>
        </p:nvSpPr>
        <p:spPr>
          <a:xfrm>
            <a:off x="3406823" y="1273301"/>
            <a:ext cx="1282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Configuration</a:t>
            </a:r>
          </a:p>
        </p:txBody>
      </p:sp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0BB7BAE1-A4C1-8616-9FE7-8420AC6CDA62}"/>
              </a:ext>
            </a:extLst>
          </p:cNvPr>
          <p:cNvSpPr/>
          <p:nvPr/>
        </p:nvSpPr>
        <p:spPr>
          <a:xfrm>
            <a:off x="7082853" y="1190084"/>
            <a:ext cx="662169" cy="474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0ABC4D0-B015-240E-2BBC-4A89332DC2CA}"/>
              </a:ext>
            </a:extLst>
          </p:cNvPr>
          <p:cNvSpPr txBox="1"/>
          <p:nvPr/>
        </p:nvSpPr>
        <p:spPr>
          <a:xfrm>
            <a:off x="5650721" y="1165579"/>
            <a:ext cx="1282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Chargement des données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1248F84-95A2-0F65-69FA-D6BB80E7BED3}"/>
              </a:ext>
            </a:extLst>
          </p:cNvPr>
          <p:cNvSpPr txBox="1"/>
          <p:nvPr/>
        </p:nvSpPr>
        <p:spPr>
          <a:xfrm>
            <a:off x="7894619" y="1273301"/>
            <a:ext cx="1079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Affichage</a:t>
            </a:r>
          </a:p>
        </p:txBody>
      </p:sp>
      <p:sp>
        <p:nvSpPr>
          <p:cNvPr id="12" name="Rectangle avec flèche vers le haut 11">
            <a:extLst>
              <a:ext uri="{FF2B5EF4-FFF2-40B4-BE49-F238E27FC236}">
                <a16:creationId xmlns:a16="http://schemas.microsoft.com/office/drawing/2014/main" id="{1B9D7C4B-43EE-A8F4-E95D-584EC5F71687}"/>
              </a:ext>
            </a:extLst>
          </p:cNvPr>
          <p:cNvSpPr/>
          <p:nvPr/>
        </p:nvSpPr>
        <p:spPr>
          <a:xfrm>
            <a:off x="3135680" y="1664294"/>
            <a:ext cx="1786403" cy="194640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Forme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Type d’affichage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Taille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Couleurs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tx1"/>
                </a:solidFill>
              </a:rPr>
              <a:t>Rotation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D5849AA-D765-6A8D-122D-5BFCBC4A3C16}"/>
              </a:ext>
            </a:extLst>
          </p:cNvPr>
          <p:cNvSpPr txBox="1"/>
          <p:nvPr/>
        </p:nvSpPr>
        <p:spPr>
          <a:xfrm>
            <a:off x="5980424" y="3385247"/>
            <a:ext cx="637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Entry</a:t>
            </a:r>
          </a:p>
          <a:p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0A988C7-C9AF-82EC-5C34-67348700C4C9}"/>
              </a:ext>
            </a:extLst>
          </p:cNvPr>
          <p:cNvSpPr txBox="1"/>
          <p:nvPr/>
        </p:nvSpPr>
        <p:spPr>
          <a:xfrm>
            <a:off x="5883042" y="2717172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DataSet</a:t>
            </a:r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7EFFAD1-84F8-6864-2D9D-BB0032342CF7}"/>
              </a:ext>
            </a:extLst>
          </p:cNvPr>
          <p:cNvSpPr txBox="1"/>
          <p:nvPr/>
        </p:nvSpPr>
        <p:spPr>
          <a:xfrm>
            <a:off x="6010501" y="2049097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Data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7DF2BB9-AFED-2256-386A-4CD6AE65170F}"/>
              </a:ext>
            </a:extLst>
          </p:cNvPr>
          <p:cNvCxnSpPr>
            <a:stCxn id="14" idx="0"/>
            <a:endCxn id="16" idx="2"/>
          </p:cNvCxnSpPr>
          <p:nvPr/>
        </p:nvCxnSpPr>
        <p:spPr>
          <a:xfrm flipV="1">
            <a:off x="6299182" y="3024949"/>
            <a:ext cx="0" cy="36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EF0D144-7D71-D441-FAB5-3C0BD92B47C7}"/>
              </a:ext>
            </a:extLst>
          </p:cNvPr>
          <p:cNvCxnSpPr>
            <a:stCxn id="16" idx="0"/>
            <a:endCxn id="17" idx="2"/>
          </p:cNvCxnSpPr>
          <p:nvPr/>
        </p:nvCxnSpPr>
        <p:spPr>
          <a:xfrm flipH="1" flipV="1">
            <a:off x="6291989" y="2356874"/>
            <a:ext cx="7193" cy="36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3F15BF5-606E-E20D-8FBB-F88A238DDBEC}"/>
              </a:ext>
            </a:extLst>
          </p:cNvPr>
          <p:cNvCxnSpPr>
            <a:stCxn id="17" idx="0"/>
            <a:endCxn id="10" idx="2"/>
          </p:cNvCxnSpPr>
          <p:nvPr/>
        </p:nvCxnSpPr>
        <p:spPr>
          <a:xfrm flipV="1">
            <a:off x="6291989" y="1688799"/>
            <a:ext cx="0" cy="36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Image 30">
            <a:extLst>
              <a:ext uri="{FF2B5EF4-FFF2-40B4-BE49-F238E27FC236}">
                <a16:creationId xmlns:a16="http://schemas.microsoft.com/office/drawing/2014/main" id="{78C1CA26-C593-8DF7-DE46-C605B4C63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96" y="1860894"/>
            <a:ext cx="2612024" cy="232810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45396AF-2F15-1C55-133B-5831E49E5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151" y="2084549"/>
            <a:ext cx="1663717" cy="1663717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219689F3-36D6-113B-EEA1-94489C7A5FAC}"/>
              </a:ext>
            </a:extLst>
          </p:cNvPr>
          <p:cNvSpPr txBox="1"/>
          <p:nvPr/>
        </p:nvSpPr>
        <p:spPr>
          <a:xfrm>
            <a:off x="1005062" y="4276637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Radar Chart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13C8356-994F-1B59-37A2-7882868DCC88}"/>
              </a:ext>
            </a:extLst>
          </p:cNvPr>
          <p:cNvSpPr txBox="1"/>
          <p:nvPr/>
        </p:nvSpPr>
        <p:spPr>
          <a:xfrm>
            <a:off x="7545176" y="3799527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Pie Chart</a:t>
            </a:r>
          </a:p>
        </p:txBody>
      </p:sp>
    </p:spTree>
    <p:extLst>
      <p:ext uri="{BB962C8B-B14F-4D97-AF65-F5344CB8AC3E}">
        <p14:creationId xmlns:p14="http://schemas.microsoft.com/office/powerpoint/2010/main" val="1716693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72CE014-BDE4-F7CA-BC59-EE426A1025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Améliorations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9BE353D-065E-0524-0DD7-3D1C7D066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554" y="1527786"/>
            <a:ext cx="1507722" cy="326286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1339062-EA51-CC7C-0215-44807A8B0B57}"/>
              </a:ext>
            </a:extLst>
          </p:cNvPr>
          <p:cNvSpPr txBox="1"/>
          <p:nvPr/>
        </p:nvSpPr>
        <p:spPr>
          <a:xfrm>
            <a:off x="1964849" y="1064612"/>
            <a:ext cx="1743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Paramètres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D04703C-957C-F6AD-D867-22746BB3B58E}"/>
              </a:ext>
            </a:extLst>
          </p:cNvPr>
          <p:cNvSpPr txBox="1"/>
          <p:nvPr/>
        </p:nvSpPr>
        <p:spPr>
          <a:xfrm>
            <a:off x="5107586" y="1509823"/>
            <a:ext cx="3466214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fr-FR"/>
              <a:t>Prédiction de budget</a:t>
            </a:r>
          </a:p>
          <a:p>
            <a:pPr marL="285750" indent="-285750">
              <a:buFontTx/>
              <a:buChar char="-"/>
            </a:pPr>
            <a:endParaRPr lang="fr-FR"/>
          </a:p>
          <a:p>
            <a:pPr marL="285750" indent="-285750">
              <a:buFontTx/>
              <a:buChar char="-"/>
            </a:pPr>
            <a:r>
              <a:rPr lang="fr-FR"/>
              <a:t>Partie contrôleur</a:t>
            </a:r>
          </a:p>
          <a:p>
            <a:pPr marL="285750" lvl="2" indent="-285750">
              <a:buFontTx/>
              <a:buChar char="-"/>
            </a:pPr>
            <a:endParaRPr lang="fr-FR"/>
          </a:p>
          <a:p>
            <a:pPr marL="285750" indent="-285750">
              <a:buFontTx/>
              <a:buChar char="-"/>
            </a:pPr>
            <a:r>
              <a:rPr lang="fr-FR"/>
              <a:t>Plusieurs comptes</a:t>
            </a:r>
          </a:p>
          <a:p>
            <a:pPr marL="285750" indent="-285750">
              <a:buFontTx/>
              <a:buChar char="-"/>
            </a:pPr>
            <a:endParaRPr lang="fr-FR"/>
          </a:p>
          <a:p>
            <a:pPr marL="285750" indent="-285750">
              <a:buFontTx/>
              <a:buChar char="-"/>
            </a:pPr>
            <a:r>
              <a:rPr lang="fr-FR" err="1"/>
              <a:t>Dark</a:t>
            </a:r>
            <a:r>
              <a:rPr lang="fr-FR"/>
              <a:t> mode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DFCBF67-7613-0EAB-EFB8-D0BC834F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00" y="1699558"/>
            <a:ext cx="1796505" cy="2919320"/>
          </a:xfrm>
          <a:prstGeom prst="rect">
            <a:avLst/>
          </a:prstGeom>
        </p:spPr>
      </p:pic>
      <p:sp>
        <p:nvSpPr>
          <p:cNvPr id="19" name="Flèche vers la droite 18">
            <a:extLst>
              <a:ext uri="{FF2B5EF4-FFF2-40B4-BE49-F238E27FC236}">
                <a16:creationId xmlns:a16="http://schemas.microsoft.com/office/drawing/2014/main" id="{BDD1331C-5018-ECED-CED2-442D1DDE0532}"/>
              </a:ext>
            </a:extLst>
          </p:cNvPr>
          <p:cNvSpPr/>
          <p:nvPr/>
        </p:nvSpPr>
        <p:spPr>
          <a:xfrm>
            <a:off x="2514111" y="2946567"/>
            <a:ext cx="616689" cy="425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308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613BF0F-0575-6733-87D1-AF98BE2A2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0650" y="1144200"/>
            <a:ext cx="3701350" cy="3510600"/>
          </a:xfrm>
        </p:spPr>
        <p:txBody>
          <a:bodyPr/>
          <a:lstStyle/>
          <a:p>
            <a:pPr marL="177800" indent="0" algn="ctr">
              <a:buNone/>
            </a:pPr>
            <a:r>
              <a:rPr lang="fr-FR"/>
              <a:t>Points négatifs/Difficultés</a:t>
            </a:r>
          </a:p>
          <a:p>
            <a:pPr marL="177800" indent="0">
              <a:buNone/>
            </a:pPr>
            <a:endParaRPr lang="fr-FR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fr-FR"/>
              <a:t>Difficultés de merge</a:t>
            </a:r>
          </a:p>
          <a:p>
            <a:pPr marL="349250" indent="-171450">
              <a:buFont typeface="Arial" panose="020B0604020202020204" pitchFamily="34" charset="0"/>
              <a:buChar char="•"/>
            </a:pPr>
            <a:endParaRPr lang="fr-FR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fr-FR"/>
              <a:t>Mauvaise estimation du temps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CAF8B30-FFF8-0625-6C14-41677D8890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Retour sur expérience</a:t>
            </a:r>
          </a:p>
        </p:txBody>
      </p:sp>
      <p:sp>
        <p:nvSpPr>
          <p:cNvPr id="5" name="Espace réservé du texte 1">
            <a:extLst>
              <a:ext uri="{FF2B5EF4-FFF2-40B4-BE49-F238E27FC236}">
                <a16:creationId xmlns:a16="http://schemas.microsoft.com/office/drawing/2014/main" id="{175226DE-E3D2-B599-3FDB-C646100B2883}"/>
              </a:ext>
            </a:extLst>
          </p:cNvPr>
          <p:cNvSpPr txBox="1">
            <a:spLocks/>
          </p:cNvSpPr>
          <p:nvPr/>
        </p:nvSpPr>
        <p:spPr>
          <a:xfrm>
            <a:off x="4572000" y="1144200"/>
            <a:ext cx="370135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7800" indent="0" algn="ctr">
              <a:buNone/>
            </a:pPr>
            <a:r>
              <a:rPr lang="fr-FR"/>
              <a:t>Points positifs</a:t>
            </a:r>
          </a:p>
          <a:p>
            <a:pPr marL="177800" indent="0">
              <a:buNone/>
            </a:pPr>
            <a:endParaRPr lang="fr-FR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fr-FR"/>
              <a:t>Travail d’équipe</a:t>
            </a:r>
          </a:p>
          <a:p>
            <a:pPr marL="177800" indent="0">
              <a:buNone/>
            </a:pPr>
            <a:endParaRPr lang="fr-FR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fr-FR"/>
              <a:t>Bonne organisation</a:t>
            </a:r>
          </a:p>
          <a:p>
            <a:pPr marL="177800" indent="0">
              <a:buNone/>
            </a:pPr>
            <a:endParaRPr lang="fr-FR"/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fr-FR"/>
              <a:t>Découverte du développement </a:t>
            </a:r>
            <a:r>
              <a:rPr lang="fr-FR" err="1"/>
              <a:t>android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7686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>
            <a:spLocks noGrp="1"/>
          </p:cNvSpPr>
          <p:nvPr>
            <p:ph type="ctrTitle"/>
          </p:nvPr>
        </p:nvSpPr>
        <p:spPr>
          <a:xfrm>
            <a:off x="270900" y="1680600"/>
            <a:ext cx="86022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de nous avoir écouté.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Avez-vous des questions 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fr-FR"/>
              <a:t>Application zéro budget</a:t>
            </a: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fr-FR"/>
          </a:p>
          <a:p>
            <a:pPr marL="457200" lvl="0" indent="-279400" algn="l" rtl="0">
              <a:spcBef>
                <a:spcPts val="1600"/>
              </a:spcBef>
              <a:spcAft>
                <a:spcPts val="0"/>
              </a:spcAft>
              <a:buSzPts val="800"/>
              <a:buChar char="●"/>
            </a:pPr>
            <a:r>
              <a:rPr lang="fr-FR"/>
              <a:t>Idée de budget prévisionnel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fr-FR"/>
              <a:t>Cycle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fr-FR"/>
              <a:t>Catégories de dépenses et revenues</a:t>
            </a: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fr-FR"/>
          </a:p>
          <a:p>
            <a:pPr marL="457200" lvl="0" indent="-279400" algn="l" rtl="0">
              <a:spcBef>
                <a:spcPts val="1600"/>
              </a:spcBef>
              <a:spcAft>
                <a:spcPts val="0"/>
              </a:spcAft>
              <a:buSzPts val="800"/>
              <a:buChar char="●"/>
            </a:pPr>
            <a:r>
              <a:rPr lang="fr-FR"/>
              <a:t>Comparaison de fin de mois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fr-FR"/>
              <a:t>Dépenses directes</a:t>
            </a:r>
          </a:p>
          <a:p>
            <a:pPr lvl="1">
              <a:spcBef>
                <a:spcPts val="0"/>
              </a:spcBef>
              <a:buChar char="○"/>
            </a:pPr>
            <a:r>
              <a:rPr lang="fr-FR"/>
              <a:t>Comparaison budget prévisionnel et réel</a:t>
            </a:r>
          </a:p>
        </p:txBody>
      </p:sp>
      <p:sp>
        <p:nvSpPr>
          <p:cNvPr id="154" name="Google Shape;154;p3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06</a:t>
            </a:r>
            <a:endParaRPr/>
          </a:p>
        </p:txBody>
      </p:sp>
      <p:sp>
        <p:nvSpPr>
          <p:cNvPr id="313" name="Google Shape;313;p44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Sommaire</a:t>
            </a:r>
            <a:endParaRPr/>
          </a:p>
        </p:txBody>
      </p:sp>
      <p:sp>
        <p:nvSpPr>
          <p:cNvPr id="314" name="Google Shape;314;p44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Présentation du groupe</a:t>
            </a:r>
            <a:endParaRPr/>
          </a:p>
        </p:txBody>
      </p:sp>
      <p:sp>
        <p:nvSpPr>
          <p:cNvPr id="315" name="Google Shape;315;p44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Membres et répartition</a:t>
            </a:r>
            <a:endParaRPr/>
          </a:p>
        </p:txBody>
      </p:sp>
      <p:sp>
        <p:nvSpPr>
          <p:cNvPr id="316" name="Google Shape;316;p44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01</a:t>
            </a:r>
            <a:endParaRPr/>
          </a:p>
        </p:txBody>
      </p:sp>
      <p:sp>
        <p:nvSpPr>
          <p:cNvPr id="317" name="Google Shape;317;p44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02</a:t>
            </a:r>
            <a:endParaRPr/>
          </a:p>
        </p:txBody>
      </p:sp>
      <p:sp>
        <p:nvSpPr>
          <p:cNvPr id="318" name="Google Shape;318;p44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03</a:t>
            </a:r>
            <a:endParaRPr/>
          </a:p>
        </p:txBody>
      </p:sp>
      <p:sp>
        <p:nvSpPr>
          <p:cNvPr id="319" name="Google Shape;319;p44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05</a:t>
            </a:r>
            <a:endParaRPr/>
          </a:p>
        </p:txBody>
      </p:sp>
      <p:sp>
        <p:nvSpPr>
          <p:cNvPr id="320" name="Google Shape;320;p44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07</a:t>
            </a:r>
            <a:endParaRPr/>
          </a:p>
        </p:txBody>
      </p:sp>
      <p:sp>
        <p:nvSpPr>
          <p:cNvPr id="321" name="Google Shape;321;p44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Planning du projet</a:t>
            </a:r>
            <a:endParaRPr/>
          </a:p>
        </p:txBody>
      </p:sp>
      <p:sp>
        <p:nvSpPr>
          <p:cNvPr id="322" name="Google Shape;322;p44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Outils et méthodes</a:t>
            </a:r>
            <a:endParaRPr/>
          </a:p>
        </p:txBody>
      </p:sp>
      <p:sp>
        <p:nvSpPr>
          <p:cNvPr id="323" name="Google Shape;323;p44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Modèle de données</a:t>
            </a:r>
            <a:endParaRPr/>
          </a:p>
        </p:txBody>
      </p:sp>
      <p:sp>
        <p:nvSpPr>
          <p:cNvPr id="324" name="Google Shape;324;p44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Base de données et utilisation</a:t>
            </a:r>
            <a:endParaRPr/>
          </a:p>
        </p:txBody>
      </p:sp>
      <p:sp>
        <p:nvSpPr>
          <p:cNvPr id="325" name="Google Shape;325;p44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Architecture de l’application</a:t>
            </a:r>
            <a:endParaRPr/>
          </a:p>
        </p:txBody>
      </p:sp>
      <p:sp>
        <p:nvSpPr>
          <p:cNvPr id="326" name="Google Shape;326;p44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Implémentation des fonctionnalités</a:t>
            </a:r>
            <a:endParaRPr/>
          </a:p>
        </p:txBody>
      </p:sp>
      <p:sp>
        <p:nvSpPr>
          <p:cNvPr id="327" name="Google Shape;327;p44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Particularités</a:t>
            </a:r>
            <a:endParaRPr/>
          </a:p>
        </p:txBody>
      </p:sp>
      <p:sp>
        <p:nvSpPr>
          <p:cNvPr id="328" name="Google Shape;328;p44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Librairie GitHub</a:t>
            </a:r>
          </a:p>
        </p:txBody>
      </p:sp>
      <p:sp>
        <p:nvSpPr>
          <p:cNvPr id="329" name="Google Shape;329;p44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Améliorations</a:t>
            </a:r>
            <a:endParaRPr/>
          </a:p>
        </p:txBody>
      </p:sp>
      <p:sp>
        <p:nvSpPr>
          <p:cNvPr id="330" name="Google Shape;330;p44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Graphique et fonctionnalités</a:t>
            </a:r>
            <a:endParaRPr/>
          </a:p>
        </p:txBody>
      </p:sp>
      <p:sp>
        <p:nvSpPr>
          <p:cNvPr id="28" name="Google Shape;318;p44">
            <a:extLst>
              <a:ext uri="{FF2B5EF4-FFF2-40B4-BE49-F238E27FC236}">
                <a16:creationId xmlns:a16="http://schemas.microsoft.com/office/drawing/2014/main" id="{1CD8D88E-CB14-783F-B4AE-09A18AAD9EC4}"/>
              </a:ext>
            </a:extLst>
          </p:cNvPr>
          <p:cNvSpPr txBox="1">
            <a:spLocks/>
          </p:cNvSpPr>
          <p:nvPr/>
        </p:nvSpPr>
        <p:spPr>
          <a:xfrm>
            <a:off x="2105406" y="3433259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r-FR"/>
              <a:t>04</a:t>
            </a:r>
          </a:p>
        </p:txBody>
      </p:sp>
      <p:sp>
        <p:nvSpPr>
          <p:cNvPr id="29" name="Google Shape;323;p44">
            <a:extLst>
              <a:ext uri="{FF2B5EF4-FFF2-40B4-BE49-F238E27FC236}">
                <a16:creationId xmlns:a16="http://schemas.microsoft.com/office/drawing/2014/main" id="{F2912975-01E0-313E-B81D-9C6820257A1E}"/>
              </a:ext>
            </a:extLst>
          </p:cNvPr>
          <p:cNvSpPr txBox="1">
            <a:spLocks/>
          </p:cNvSpPr>
          <p:nvPr/>
        </p:nvSpPr>
        <p:spPr>
          <a:xfrm>
            <a:off x="390296" y="3087427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None/>
              <a:defRPr sz="1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fr-FR"/>
              <a:t>Maquette IHM</a:t>
            </a:r>
          </a:p>
        </p:txBody>
      </p:sp>
      <p:sp>
        <p:nvSpPr>
          <p:cNvPr id="30" name="Google Shape;324;p44">
            <a:extLst>
              <a:ext uri="{FF2B5EF4-FFF2-40B4-BE49-F238E27FC236}">
                <a16:creationId xmlns:a16="http://schemas.microsoft.com/office/drawing/2014/main" id="{5D08B32A-5601-0322-BBC0-FABB750FC37D}"/>
              </a:ext>
            </a:extLst>
          </p:cNvPr>
          <p:cNvSpPr txBox="1">
            <a:spLocks/>
          </p:cNvSpPr>
          <p:nvPr/>
        </p:nvSpPr>
        <p:spPr>
          <a:xfrm>
            <a:off x="690446" y="346604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fr-FR"/>
              <a:t>Compréhension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908E19E-507B-DC2A-33CA-7A966B1FA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buNone/>
            </a:pPr>
            <a:r>
              <a:rPr lang="fr-FR"/>
              <a:t>Membres:</a:t>
            </a:r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fr-FR" err="1"/>
              <a:t>Folly</a:t>
            </a:r>
            <a:r>
              <a:rPr lang="fr-FR"/>
              <a:t> John</a:t>
            </a:r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fr-FR" err="1"/>
              <a:t>Ehlinger</a:t>
            </a:r>
            <a:r>
              <a:rPr lang="fr-FR"/>
              <a:t> Corentin</a:t>
            </a:r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fr-FR" err="1"/>
              <a:t>Dentzer</a:t>
            </a:r>
            <a:r>
              <a:rPr lang="fr-FR"/>
              <a:t> Corentin</a:t>
            </a:r>
          </a:p>
          <a:p>
            <a:pPr marL="349250" indent="-171450">
              <a:buFont typeface="Arial" panose="020B0604020202020204" pitchFamily="34" charset="0"/>
              <a:buChar char="•"/>
            </a:pPr>
            <a:endParaRPr lang="fr-FR"/>
          </a:p>
          <a:p>
            <a:pPr marL="349250" indent="-171450">
              <a:buFont typeface="Arial" panose="020B0604020202020204" pitchFamily="34" charset="0"/>
              <a:buChar char="•"/>
            </a:pPr>
            <a:endParaRPr lang="fr-FR"/>
          </a:p>
          <a:p>
            <a:pPr marL="177800" indent="0">
              <a:buNone/>
            </a:pPr>
            <a:r>
              <a:rPr lang="fr-FR"/>
              <a:t>Répartition:</a:t>
            </a:r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fr-FR"/>
              <a:t>Base de données</a:t>
            </a:r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fr-FR"/>
              <a:t>Navigation</a:t>
            </a:r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fr-FR"/>
              <a:t>Gestion des données</a:t>
            </a:r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fr-FR"/>
              <a:t>Premier lancement de l’application</a:t>
            </a:r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fr-FR"/>
              <a:t>Interface utilisateur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003450B-B633-A755-C305-D65DB3ACB9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Présentation du groupe</a:t>
            </a:r>
          </a:p>
        </p:txBody>
      </p:sp>
    </p:spTree>
    <p:extLst>
      <p:ext uri="{BB962C8B-B14F-4D97-AF65-F5344CB8AC3E}">
        <p14:creationId xmlns:p14="http://schemas.microsoft.com/office/powerpoint/2010/main" val="286812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A39A35D-0BB9-5EEF-06EB-CE3F28EF3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/>
              <a:t>Méthode AGILE</a:t>
            </a:r>
          </a:p>
          <a:p>
            <a:pPr>
              <a:buFont typeface="Arial" panose="020B0604020202020204" pitchFamily="34" charset="0"/>
              <a:buChar char="•"/>
            </a:pPr>
            <a:endParaRPr lang="fr-FR"/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Travail continu avec répartition de travail hebdomadaire</a:t>
            </a:r>
          </a:p>
          <a:p>
            <a:pPr>
              <a:buFont typeface="Arial" panose="020B0604020202020204" pitchFamily="34" charset="0"/>
              <a:buChar char="•"/>
            </a:pPr>
            <a:endParaRPr lang="fr-FR"/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Utilisation d’Adobe </a:t>
            </a:r>
            <a:r>
              <a:rPr lang="fr-FR" err="1"/>
              <a:t>Xd</a:t>
            </a:r>
            <a:r>
              <a:rPr lang="fr-FR"/>
              <a:t> pour la maquette IHM</a:t>
            </a:r>
          </a:p>
          <a:p>
            <a:pPr>
              <a:buFont typeface="Arial" panose="020B0604020202020204" pitchFamily="34" charset="0"/>
              <a:buChar char="•"/>
            </a:pPr>
            <a:endParaRPr lang="fr-FR"/>
          </a:p>
          <a:p>
            <a:pPr>
              <a:buFont typeface="Arial" panose="020B0604020202020204" pitchFamily="34" charset="0"/>
              <a:buChar char="•"/>
            </a:pPr>
            <a:r>
              <a:rPr lang="fr-FR"/>
              <a:t>Base de données réalisée en SQLite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90540DC-7C6A-DEE4-4FD3-1A80BB7A0E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Planning du projet</a:t>
            </a:r>
          </a:p>
        </p:txBody>
      </p:sp>
    </p:spTree>
    <p:extLst>
      <p:ext uri="{BB962C8B-B14F-4D97-AF65-F5344CB8AC3E}">
        <p14:creationId xmlns:p14="http://schemas.microsoft.com/office/powerpoint/2010/main" val="4130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AAE77BA-55D8-7EE8-560C-EB3297C0FD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Modèle de donnée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BAD0FB7-D339-0549-DDD5-710697DC5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50" y="917150"/>
            <a:ext cx="4254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45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A0F9EC6-5993-3AB7-0CC1-942386E77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buNone/>
            </a:pPr>
            <a:r>
              <a:rPr lang="fr-FR" sz="1400" b="1"/>
              <a:t>Présentation de la maquette</a:t>
            </a:r>
          </a:p>
          <a:p>
            <a:pPr marL="806450" lvl="1" indent="-171450">
              <a:buFont typeface="Arial" panose="020B0604020202020204" pitchFamily="34" charset="0"/>
              <a:buChar char="•"/>
            </a:pPr>
            <a:r>
              <a:rPr lang="fr-FR"/>
              <a:t>4 parties</a:t>
            </a:r>
          </a:p>
          <a:p>
            <a:pPr marL="1263650" lvl="2" indent="-171450">
              <a:buFont typeface="Arial" panose="020B0604020202020204" pitchFamily="34" charset="0"/>
              <a:buChar char="•"/>
            </a:pPr>
            <a:r>
              <a:rPr lang="fr-FR"/>
              <a:t>1er lancement de l’application</a:t>
            </a:r>
          </a:p>
          <a:p>
            <a:pPr marL="1263650" lvl="2" indent="-171450">
              <a:buFont typeface="Arial" panose="020B0604020202020204" pitchFamily="34" charset="0"/>
              <a:buChar char="•"/>
            </a:pPr>
            <a:r>
              <a:rPr lang="fr-FR"/>
              <a:t>Graphiques</a:t>
            </a:r>
          </a:p>
          <a:p>
            <a:pPr marL="1263650" lvl="2" indent="-171450">
              <a:buFont typeface="Arial" panose="020B0604020202020204" pitchFamily="34" charset="0"/>
              <a:buChar char="•"/>
            </a:pPr>
            <a:r>
              <a:rPr lang="fr-FR"/>
              <a:t>Ajouts de dépenses/revenus</a:t>
            </a:r>
          </a:p>
          <a:p>
            <a:pPr marL="1263650" lvl="2" indent="-171450">
              <a:buFont typeface="Arial" panose="020B0604020202020204" pitchFamily="34" charset="0"/>
              <a:buChar char="•"/>
            </a:pPr>
            <a:r>
              <a:rPr lang="fr-FR"/>
              <a:t>Budget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7EDE5D-5D3E-3CA0-8704-0365CFEDC5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Maquette IHM</a:t>
            </a:r>
          </a:p>
        </p:txBody>
      </p:sp>
    </p:spTree>
    <p:extLst>
      <p:ext uri="{BB962C8B-B14F-4D97-AF65-F5344CB8AC3E}">
        <p14:creationId xmlns:p14="http://schemas.microsoft.com/office/powerpoint/2010/main" val="1915547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8F1F066-30C1-7732-AF3B-8FB5A221BE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Architecture de l’application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5A0E4D-E9B9-C69B-F2F1-CA44E184058A}"/>
              </a:ext>
            </a:extLst>
          </p:cNvPr>
          <p:cNvSpPr txBox="1"/>
          <p:nvPr/>
        </p:nvSpPr>
        <p:spPr>
          <a:xfrm>
            <a:off x="870650" y="991273"/>
            <a:ext cx="4417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I. Système de première exécution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64D9E9-5AD2-44C1-91FF-614766D4B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850" y="1549401"/>
            <a:ext cx="1640657" cy="32182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E4E5962-3096-8397-4B1B-668391A39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494" y="1549401"/>
            <a:ext cx="1640657" cy="3218213"/>
          </a:xfrm>
          <a:prstGeom prst="rect">
            <a:avLst/>
          </a:prstGeom>
        </p:spPr>
      </p:pic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A75C76AF-17F4-6F8C-6998-9848ECE63E16}"/>
              </a:ext>
            </a:extLst>
          </p:cNvPr>
          <p:cNvSpPr/>
          <p:nvPr/>
        </p:nvSpPr>
        <p:spPr>
          <a:xfrm>
            <a:off x="3924795" y="2891312"/>
            <a:ext cx="1294410" cy="534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535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8F1F066-30C1-7732-AF3B-8FB5A221BE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Architecture de l’application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5A0E4D-E9B9-C69B-F2F1-CA44E184058A}"/>
              </a:ext>
            </a:extLst>
          </p:cNvPr>
          <p:cNvSpPr txBox="1"/>
          <p:nvPr/>
        </p:nvSpPr>
        <p:spPr>
          <a:xfrm>
            <a:off x="870650" y="991273"/>
            <a:ext cx="4417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II. Système de navigation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D41BAC-B403-C94C-2464-02384FC5A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50" y="1388064"/>
            <a:ext cx="1738059" cy="3402585"/>
          </a:xfrm>
          <a:prstGeom prst="rect">
            <a:avLst/>
          </a:prstGeo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E4D60FA1-DBCD-0F3D-6096-5C9A2433F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971" y="1388064"/>
            <a:ext cx="1738059" cy="34025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94D874B-6F48-F241-577F-3F89035A3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291" y="1388064"/>
            <a:ext cx="1738059" cy="3402585"/>
          </a:xfrm>
          <a:prstGeom prst="rect">
            <a:avLst/>
          </a:prstGeom>
        </p:spPr>
      </p:pic>
      <p:sp>
        <p:nvSpPr>
          <p:cNvPr id="13" name="Double flèche horizontale 12">
            <a:extLst>
              <a:ext uri="{FF2B5EF4-FFF2-40B4-BE49-F238E27FC236}">
                <a16:creationId xmlns:a16="http://schemas.microsoft.com/office/drawing/2014/main" id="{EEED21B5-3522-FC77-B318-F2CDA2E1AB99}"/>
              </a:ext>
            </a:extLst>
          </p:cNvPr>
          <p:cNvSpPr/>
          <p:nvPr/>
        </p:nvSpPr>
        <p:spPr>
          <a:xfrm>
            <a:off x="2763954" y="2834037"/>
            <a:ext cx="783771" cy="51063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Double flèche horizontale 13">
            <a:extLst>
              <a:ext uri="{FF2B5EF4-FFF2-40B4-BE49-F238E27FC236}">
                <a16:creationId xmlns:a16="http://schemas.microsoft.com/office/drawing/2014/main" id="{7FAEB37F-3D7E-D5B6-A92F-D00BB519A7BD}"/>
              </a:ext>
            </a:extLst>
          </p:cNvPr>
          <p:cNvSpPr/>
          <p:nvPr/>
        </p:nvSpPr>
        <p:spPr>
          <a:xfrm>
            <a:off x="5596275" y="2834037"/>
            <a:ext cx="783771" cy="51063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9232372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15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Tech Newsletter XL by Slidesgo</vt:lpstr>
      <vt:lpstr>ZeroDay SY43: Réalisation d’une application android de budget zéro</vt:lpstr>
      <vt:lpstr>Introduction</vt:lpstr>
      <vt:lpstr>06</vt:lpstr>
      <vt:lpstr>Présentation du groupe</vt:lpstr>
      <vt:lpstr>Planning du projet</vt:lpstr>
      <vt:lpstr>Modèle de donnée</vt:lpstr>
      <vt:lpstr>Maquette IHM</vt:lpstr>
      <vt:lpstr>Architecture de l’application</vt:lpstr>
      <vt:lpstr>Architecture de l’application</vt:lpstr>
      <vt:lpstr>Architecture de l’application</vt:lpstr>
      <vt:lpstr>Architecture de l’application</vt:lpstr>
      <vt:lpstr>Particularités</vt:lpstr>
      <vt:lpstr>Améliorations</vt:lpstr>
      <vt:lpstr>Retour sur expérience</vt:lpstr>
      <vt:lpstr>Merci de nous avoir écouté. Avez-vous des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ZeroDay SY43: Réalisation d’une application android de budget zéro</dc:title>
  <cp:revision>1</cp:revision>
  <dcterms:modified xsi:type="dcterms:W3CDTF">2022-06-17T08:20:03Z</dcterms:modified>
</cp:coreProperties>
</file>